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345" r:id="rId5"/>
    <p:sldId id="349" r:id="rId6"/>
    <p:sldId id="353" r:id="rId7"/>
    <p:sldId id="355" r:id="rId8"/>
    <p:sldId id="366" r:id="rId9"/>
    <p:sldId id="367" r:id="rId10"/>
    <p:sldId id="364" r:id="rId11"/>
    <p:sldId id="368" r:id="rId12"/>
    <p:sldId id="354" r:id="rId13"/>
    <p:sldId id="369" r:id="rId14"/>
    <p:sldId id="370" r:id="rId15"/>
    <p:sldId id="358" r:id="rId16"/>
    <p:sldId id="371" r:id="rId17"/>
    <p:sldId id="363" r:id="rId18"/>
    <p:sldId id="362"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87" r:id="rId35"/>
    <p:sldId id="388" r:id="rId36"/>
    <p:sldId id="316" r:id="rId37"/>
    <p:sldId id="38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F05"/>
    <a:srgbClr val="13294B"/>
    <a:srgbClr val="C84113"/>
    <a:srgbClr val="3B6C35"/>
    <a:srgbClr val="4B868E"/>
    <a:srgbClr val="FBB24D"/>
    <a:srgbClr val="F05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86441" autoAdjust="0"/>
  </p:normalViewPr>
  <p:slideViewPr>
    <p:cSldViewPr snapToGrid="0">
      <p:cViewPr varScale="1">
        <p:scale>
          <a:sx n="95" d="100"/>
          <a:sy n="95" d="100"/>
        </p:scale>
        <p:origin x="396" y="96"/>
      </p:cViewPr>
      <p:guideLst/>
    </p:cSldViewPr>
  </p:slideViewPr>
  <p:outlineViewPr>
    <p:cViewPr>
      <p:scale>
        <a:sx n="33" d="100"/>
        <a:sy n="33" d="100"/>
      </p:scale>
      <p:origin x="0" y="-10056"/>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21" d="100"/>
          <a:sy n="121" d="100"/>
        </p:scale>
        <p:origin x="502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E1E9AA-346A-B3D9-794E-D00029D397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0F56AFA-A4B7-7466-6AF7-3B946230D3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E4678F-55F8-4A98-B438-1921114C3F78}" type="datetimeFigureOut">
              <a:rPr lang="en-US" smtClean="0"/>
              <a:t>1/7/2026</a:t>
            </a:fld>
            <a:endParaRPr lang="en-US"/>
          </a:p>
        </p:txBody>
      </p:sp>
      <p:sp>
        <p:nvSpPr>
          <p:cNvPr id="4" name="Footer Placeholder 3">
            <a:extLst>
              <a:ext uri="{FF2B5EF4-FFF2-40B4-BE49-F238E27FC236}">
                <a16:creationId xmlns:a16="http://schemas.microsoft.com/office/drawing/2014/main" id="{30ABE0AD-401D-551F-84BA-B7639FBB7E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A98A03-EC06-4230-C305-6B23873923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E4B95-DB27-469E-87AB-81525EE3E583}" type="slidenum">
              <a:rPr lang="en-US" smtClean="0"/>
              <a:t>‹#›</a:t>
            </a:fld>
            <a:endParaRPr lang="en-US"/>
          </a:p>
        </p:txBody>
      </p:sp>
    </p:spTree>
    <p:extLst>
      <p:ext uri="{BB962C8B-B14F-4D97-AF65-F5344CB8AC3E}">
        <p14:creationId xmlns:p14="http://schemas.microsoft.com/office/powerpoint/2010/main" val="2171617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260D9-9A89-466D-AB9E-AB8EEEC5B27F}" type="datetimeFigureOut">
              <a:rPr lang="en-US" smtClean="0"/>
              <a:t>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6F0D5-1438-4C96-931F-854E0BFC2CD2}" type="slidenum">
              <a:rPr lang="en-US" smtClean="0"/>
              <a:t>‹#›</a:t>
            </a:fld>
            <a:endParaRPr lang="en-US"/>
          </a:p>
        </p:txBody>
      </p:sp>
    </p:spTree>
    <p:extLst>
      <p:ext uri="{BB962C8B-B14F-4D97-AF65-F5344CB8AC3E}">
        <p14:creationId xmlns:p14="http://schemas.microsoft.com/office/powerpoint/2010/main" val="158747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1</a:t>
            </a:fld>
            <a:endParaRPr lang="en-US"/>
          </a:p>
        </p:txBody>
      </p:sp>
    </p:spTree>
    <p:extLst>
      <p:ext uri="{BB962C8B-B14F-4D97-AF65-F5344CB8AC3E}">
        <p14:creationId xmlns:p14="http://schemas.microsoft.com/office/powerpoint/2010/main" val="583737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11</a:t>
            </a:fld>
            <a:endParaRPr lang="en-US"/>
          </a:p>
        </p:txBody>
      </p:sp>
    </p:spTree>
    <p:extLst>
      <p:ext uri="{BB962C8B-B14F-4D97-AF65-F5344CB8AC3E}">
        <p14:creationId xmlns:p14="http://schemas.microsoft.com/office/powerpoint/2010/main" val="3936248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12</a:t>
            </a:fld>
            <a:endParaRPr lang="en-US"/>
          </a:p>
        </p:txBody>
      </p:sp>
    </p:spTree>
    <p:extLst>
      <p:ext uri="{BB962C8B-B14F-4D97-AF65-F5344CB8AC3E}">
        <p14:creationId xmlns:p14="http://schemas.microsoft.com/office/powerpoint/2010/main" val="1402811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13</a:t>
            </a:fld>
            <a:endParaRPr lang="en-US"/>
          </a:p>
        </p:txBody>
      </p:sp>
    </p:spTree>
    <p:extLst>
      <p:ext uri="{BB962C8B-B14F-4D97-AF65-F5344CB8AC3E}">
        <p14:creationId xmlns:p14="http://schemas.microsoft.com/office/powerpoint/2010/main" val="3567086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14</a:t>
            </a:fld>
            <a:endParaRPr lang="en-US"/>
          </a:p>
        </p:txBody>
      </p:sp>
    </p:spTree>
    <p:extLst>
      <p:ext uri="{BB962C8B-B14F-4D97-AF65-F5344CB8AC3E}">
        <p14:creationId xmlns:p14="http://schemas.microsoft.com/office/powerpoint/2010/main" val="2800104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15</a:t>
            </a:fld>
            <a:endParaRPr lang="en-US"/>
          </a:p>
        </p:txBody>
      </p:sp>
    </p:spTree>
    <p:extLst>
      <p:ext uri="{BB962C8B-B14F-4D97-AF65-F5344CB8AC3E}">
        <p14:creationId xmlns:p14="http://schemas.microsoft.com/office/powerpoint/2010/main" val="2322617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16</a:t>
            </a:fld>
            <a:endParaRPr lang="en-US"/>
          </a:p>
        </p:txBody>
      </p:sp>
    </p:spTree>
    <p:extLst>
      <p:ext uri="{BB962C8B-B14F-4D97-AF65-F5344CB8AC3E}">
        <p14:creationId xmlns:p14="http://schemas.microsoft.com/office/powerpoint/2010/main" val="52628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17</a:t>
            </a:fld>
            <a:endParaRPr lang="en-US"/>
          </a:p>
        </p:txBody>
      </p:sp>
    </p:spTree>
    <p:extLst>
      <p:ext uri="{BB962C8B-B14F-4D97-AF65-F5344CB8AC3E}">
        <p14:creationId xmlns:p14="http://schemas.microsoft.com/office/powerpoint/2010/main" val="4013509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18</a:t>
            </a:fld>
            <a:endParaRPr lang="en-US"/>
          </a:p>
        </p:txBody>
      </p:sp>
    </p:spTree>
    <p:extLst>
      <p:ext uri="{BB962C8B-B14F-4D97-AF65-F5344CB8AC3E}">
        <p14:creationId xmlns:p14="http://schemas.microsoft.com/office/powerpoint/2010/main" val="1496931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19</a:t>
            </a:fld>
            <a:endParaRPr lang="en-US"/>
          </a:p>
        </p:txBody>
      </p:sp>
    </p:spTree>
    <p:extLst>
      <p:ext uri="{BB962C8B-B14F-4D97-AF65-F5344CB8AC3E}">
        <p14:creationId xmlns:p14="http://schemas.microsoft.com/office/powerpoint/2010/main" val="16397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20</a:t>
            </a:fld>
            <a:endParaRPr lang="en-US"/>
          </a:p>
        </p:txBody>
      </p:sp>
    </p:spTree>
    <p:extLst>
      <p:ext uri="{BB962C8B-B14F-4D97-AF65-F5344CB8AC3E}">
        <p14:creationId xmlns:p14="http://schemas.microsoft.com/office/powerpoint/2010/main" val="415725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2</a:t>
            </a:fld>
            <a:endParaRPr lang="en-US"/>
          </a:p>
        </p:txBody>
      </p:sp>
    </p:spTree>
    <p:extLst>
      <p:ext uri="{BB962C8B-B14F-4D97-AF65-F5344CB8AC3E}">
        <p14:creationId xmlns:p14="http://schemas.microsoft.com/office/powerpoint/2010/main" val="832599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21</a:t>
            </a:fld>
            <a:endParaRPr lang="en-US"/>
          </a:p>
        </p:txBody>
      </p:sp>
    </p:spTree>
    <p:extLst>
      <p:ext uri="{BB962C8B-B14F-4D97-AF65-F5344CB8AC3E}">
        <p14:creationId xmlns:p14="http://schemas.microsoft.com/office/powerpoint/2010/main" val="4011605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22</a:t>
            </a:fld>
            <a:endParaRPr lang="en-US"/>
          </a:p>
        </p:txBody>
      </p:sp>
    </p:spTree>
    <p:extLst>
      <p:ext uri="{BB962C8B-B14F-4D97-AF65-F5344CB8AC3E}">
        <p14:creationId xmlns:p14="http://schemas.microsoft.com/office/powerpoint/2010/main" val="2312297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23</a:t>
            </a:fld>
            <a:endParaRPr lang="en-US"/>
          </a:p>
        </p:txBody>
      </p:sp>
    </p:spTree>
    <p:extLst>
      <p:ext uri="{BB962C8B-B14F-4D97-AF65-F5344CB8AC3E}">
        <p14:creationId xmlns:p14="http://schemas.microsoft.com/office/powerpoint/2010/main" val="3500544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24</a:t>
            </a:fld>
            <a:endParaRPr lang="en-US"/>
          </a:p>
        </p:txBody>
      </p:sp>
    </p:spTree>
    <p:extLst>
      <p:ext uri="{BB962C8B-B14F-4D97-AF65-F5344CB8AC3E}">
        <p14:creationId xmlns:p14="http://schemas.microsoft.com/office/powerpoint/2010/main" val="1667398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25</a:t>
            </a:fld>
            <a:endParaRPr lang="en-US"/>
          </a:p>
        </p:txBody>
      </p:sp>
    </p:spTree>
    <p:extLst>
      <p:ext uri="{BB962C8B-B14F-4D97-AF65-F5344CB8AC3E}">
        <p14:creationId xmlns:p14="http://schemas.microsoft.com/office/powerpoint/2010/main" val="4053508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26</a:t>
            </a:fld>
            <a:endParaRPr lang="en-US"/>
          </a:p>
        </p:txBody>
      </p:sp>
    </p:spTree>
    <p:extLst>
      <p:ext uri="{BB962C8B-B14F-4D97-AF65-F5344CB8AC3E}">
        <p14:creationId xmlns:p14="http://schemas.microsoft.com/office/powerpoint/2010/main" val="1729086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27</a:t>
            </a:fld>
            <a:endParaRPr lang="en-US"/>
          </a:p>
        </p:txBody>
      </p:sp>
    </p:spTree>
    <p:extLst>
      <p:ext uri="{BB962C8B-B14F-4D97-AF65-F5344CB8AC3E}">
        <p14:creationId xmlns:p14="http://schemas.microsoft.com/office/powerpoint/2010/main" val="3383017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29</a:t>
            </a:fld>
            <a:endParaRPr lang="en-US"/>
          </a:p>
        </p:txBody>
      </p:sp>
    </p:spTree>
    <p:extLst>
      <p:ext uri="{BB962C8B-B14F-4D97-AF65-F5344CB8AC3E}">
        <p14:creationId xmlns:p14="http://schemas.microsoft.com/office/powerpoint/2010/main" val="2197775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30</a:t>
            </a:fld>
            <a:endParaRPr lang="en-US"/>
          </a:p>
        </p:txBody>
      </p:sp>
    </p:spTree>
    <p:extLst>
      <p:ext uri="{BB962C8B-B14F-4D97-AF65-F5344CB8AC3E}">
        <p14:creationId xmlns:p14="http://schemas.microsoft.com/office/powerpoint/2010/main" val="69612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31</a:t>
            </a:fld>
            <a:endParaRPr lang="en-US"/>
          </a:p>
        </p:txBody>
      </p:sp>
    </p:spTree>
    <p:extLst>
      <p:ext uri="{BB962C8B-B14F-4D97-AF65-F5344CB8AC3E}">
        <p14:creationId xmlns:p14="http://schemas.microsoft.com/office/powerpoint/2010/main" val="358847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4</a:t>
            </a:fld>
            <a:endParaRPr lang="en-US"/>
          </a:p>
        </p:txBody>
      </p:sp>
    </p:spTree>
    <p:extLst>
      <p:ext uri="{BB962C8B-B14F-4D97-AF65-F5344CB8AC3E}">
        <p14:creationId xmlns:p14="http://schemas.microsoft.com/office/powerpoint/2010/main" val="4242471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32</a:t>
            </a:fld>
            <a:endParaRPr lang="en-US"/>
          </a:p>
        </p:txBody>
      </p:sp>
    </p:spTree>
    <p:extLst>
      <p:ext uri="{BB962C8B-B14F-4D97-AF65-F5344CB8AC3E}">
        <p14:creationId xmlns:p14="http://schemas.microsoft.com/office/powerpoint/2010/main" val="448591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33</a:t>
            </a:fld>
            <a:endParaRPr lang="en-US"/>
          </a:p>
        </p:txBody>
      </p:sp>
    </p:spTree>
    <p:extLst>
      <p:ext uri="{BB962C8B-B14F-4D97-AF65-F5344CB8AC3E}">
        <p14:creationId xmlns:p14="http://schemas.microsoft.com/office/powerpoint/2010/main" val="508159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34</a:t>
            </a:fld>
            <a:endParaRPr lang="en-US"/>
          </a:p>
        </p:txBody>
      </p:sp>
    </p:spTree>
    <p:extLst>
      <p:ext uri="{BB962C8B-B14F-4D97-AF65-F5344CB8AC3E}">
        <p14:creationId xmlns:p14="http://schemas.microsoft.com/office/powerpoint/2010/main" val="28538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5</a:t>
            </a:fld>
            <a:endParaRPr lang="en-US"/>
          </a:p>
        </p:txBody>
      </p:sp>
    </p:spTree>
    <p:extLst>
      <p:ext uri="{BB962C8B-B14F-4D97-AF65-F5344CB8AC3E}">
        <p14:creationId xmlns:p14="http://schemas.microsoft.com/office/powerpoint/2010/main" val="3103576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6</a:t>
            </a:fld>
            <a:endParaRPr lang="en-US"/>
          </a:p>
        </p:txBody>
      </p:sp>
    </p:spTree>
    <p:extLst>
      <p:ext uri="{BB962C8B-B14F-4D97-AF65-F5344CB8AC3E}">
        <p14:creationId xmlns:p14="http://schemas.microsoft.com/office/powerpoint/2010/main" val="110461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7</a:t>
            </a:fld>
            <a:endParaRPr lang="en-US"/>
          </a:p>
        </p:txBody>
      </p:sp>
    </p:spTree>
    <p:extLst>
      <p:ext uri="{BB962C8B-B14F-4D97-AF65-F5344CB8AC3E}">
        <p14:creationId xmlns:p14="http://schemas.microsoft.com/office/powerpoint/2010/main" val="1121393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8</a:t>
            </a:fld>
            <a:endParaRPr lang="en-US"/>
          </a:p>
        </p:txBody>
      </p:sp>
    </p:spTree>
    <p:extLst>
      <p:ext uri="{BB962C8B-B14F-4D97-AF65-F5344CB8AC3E}">
        <p14:creationId xmlns:p14="http://schemas.microsoft.com/office/powerpoint/2010/main" val="2944142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9</a:t>
            </a:fld>
            <a:endParaRPr lang="en-US"/>
          </a:p>
        </p:txBody>
      </p:sp>
    </p:spTree>
    <p:extLst>
      <p:ext uri="{BB962C8B-B14F-4D97-AF65-F5344CB8AC3E}">
        <p14:creationId xmlns:p14="http://schemas.microsoft.com/office/powerpoint/2010/main" val="2098851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F0D5-1438-4C96-931F-854E0BFC2CD2}" type="slidenum">
              <a:rPr lang="en-US" smtClean="0"/>
              <a:t>10</a:t>
            </a:fld>
            <a:endParaRPr lang="en-US"/>
          </a:p>
        </p:txBody>
      </p:sp>
    </p:spTree>
    <p:extLst>
      <p:ext uri="{BB962C8B-B14F-4D97-AF65-F5344CB8AC3E}">
        <p14:creationId xmlns:p14="http://schemas.microsoft.com/office/powerpoint/2010/main" val="3231402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2F4F2-6BCB-E2A6-BF14-55C777A83E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Accent">
            <a:extLst>
              <a:ext uri="{FF2B5EF4-FFF2-40B4-BE49-F238E27FC236}">
                <a16:creationId xmlns:a16="http://schemas.microsoft.com/office/drawing/2014/main" id="{A4CD8BB7-0ED5-85FC-E344-1C112A4EBA76}"/>
              </a:ext>
              <a:ext uri="{C183D7F6-B498-43B3-948B-1728B52AA6E4}">
                <adec:decorative xmlns:adec="http://schemas.microsoft.com/office/drawing/2017/decorative" val="1"/>
              </a:ext>
            </a:extLst>
          </p:cNvPr>
          <p:cNvSpPr/>
          <p:nvPr userDrawn="1"/>
        </p:nvSpPr>
        <p:spPr>
          <a:xfrm>
            <a:off x="2895872" y="1832610"/>
            <a:ext cx="95250" cy="31927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6C5F9852-BDFC-7251-F9A8-98DEA10266ED}"/>
              </a:ext>
            </a:extLst>
          </p:cNvPr>
          <p:cNvSpPr>
            <a:spLocks noGrp="1"/>
          </p:cNvSpPr>
          <p:nvPr>
            <p:ph type="title" hasCustomPrompt="1"/>
          </p:nvPr>
        </p:nvSpPr>
        <p:spPr>
          <a:xfrm>
            <a:off x="3283131" y="1958297"/>
            <a:ext cx="8569236" cy="1614486"/>
          </a:xfrm>
        </p:spPr>
        <p:txBody>
          <a:bodyPr anchor="t">
            <a:normAutofit/>
          </a:bodyPr>
          <a:lstStyle>
            <a:lvl1pPr algn="ctr">
              <a:defRPr sz="6000">
                <a:solidFill>
                  <a:schemeClr val="bg1"/>
                </a:solidFill>
              </a:defRPr>
            </a:lvl1pPr>
          </a:lstStyle>
          <a:p>
            <a:r>
              <a:rPr lang="en-US" dirty="0"/>
              <a:t>Presentation Title</a:t>
            </a:r>
          </a:p>
        </p:txBody>
      </p:sp>
      <p:sp>
        <p:nvSpPr>
          <p:cNvPr id="12" name="Department/unit name placeholder">
            <a:extLst>
              <a:ext uri="{FF2B5EF4-FFF2-40B4-BE49-F238E27FC236}">
                <a16:creationId xmlns:a16="http://schemas.microsoft.com/office/drawing/2014/main" id="{497620D0-FD2F-C1C0-438F-BA156FAA85AB}"/>
              </a:ext>
            </a:extLst>
          </p:cNvPr>
          <p:cNvSpPr>
            <a:spLocks noGrp="1"/>
          </p:cNvSpPr>
          <p:nvPr>
            <p:ph type="body" sz="quarter" idx="11" hasCustomPrompt="1"/>
          </p:nvPr>
        </p:nvSpPr>
        <p:spPr>
          <a:xfrm>
            <a:off x="3285601" y="3489452"/>
            <a:ext cx="8569235" cy="767969"/>
          </a:xfrm>
          <a:prstGeom prst="rect">
            <a:avLst/>
          </a:prstGeom>
        </p:spPr>
        <p:txBody>
          <a:bodyPr>
            <a:normAutofit/>
          </a:bodyPr>
          <a:lstStyle>
            <a:lvl1pPr marL="0" indent="0" algn="ctr">
              <a:buNone/>
              <a:defRPr sz="3600">
                <a:solidFill>
                  <a:schemeClr val="bg1"/>
                </a:solidFill>
                <a:latin typeface="+mn-lt"/>
              </a:defRPr>
            </a:lvl1pPr>
          </a:lstStyle>
          <a:p>
            <a:r>
              <a:rPr lang="en-US" dirty="0"/>
              <a:t>Department/Unit Name</a:t>
            </a:r>
          </a:p>
        </p:txBody>
      </p:sp>
      <p:sp>
        <p:nvSpPr>
          <p:cNvPr id="8" name="Date Placeholder">
            <a:extLst>
              <a:ext uri="{FF2B5EF4-FFF2-40B4-BE49-F238E27FC236}">
                <a16:creationId xmlns:a16="http://schemas.microsoft.com/office/drawing/2014/main" id="{D3A57C1C-6F1A-1705-E0D4-BE50DA86250D}"/>
              </a:ext>
            </a:extLst>
          </p:cNvPr>
          <p:cNvSpPr>
            <a:spLocks noGrp="1"/>
          </p:cNvSpPr>
          <p:nvPr>
            <p:ph type="body" sz="quarter" idx="12" hasCustomPrompt="1"/>
          </p:nvPr>
        </p:nvSpPr>
        <p:spPr>
          <a:xfrm>
            <a:off x="3285601" y="4257421"/>
            <a:ext cx="8569235" cy="767969"/>
          </a:xfrm>
          <a:prstGeom prst="rect">
            <a:avLst/>
          </a:prstGeom>
        </p:spPr>
        <p:txBody>
          <a:bodyPr>
            <a:normAutofit/>
          </a:bodyPr>
          <a:lstStyle>
            <a:lvl1pPr marL="0" indent="0" algn="ctr">
              <a:buNone/>
              <a:defRPr sz="3600">
                <a:solidFill>
                  <a:schemeClr val="bg1"/>
                </a:solidFill>
                <a:latin typeface="+mn-lt"/>
              </a:defRPr>
            </a:lvl1pPr>
          </a:lstStyle>
          <a:p>
            <a:r>
              <a:rPr lang="en-US" dirty="0"/>
              <a:t>Date</a:t>
            </a:r>
          </a:p>
        </p:txBody>
      </p:sp>
    </p:spTree>
    <p:extLst>
      <p:ext uri="{BB962C8B-B14F-4D97-AF65-F5344CB8AC3E}">
        <p14:creationId xmlns:p14="http://schemas.microsoft.com/office/powerpoint/2010/main" val="421001931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30D879-E427-F595-A720-AD68F45BEB6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11" name="Block I">
            <a:extLst>
              <a:ext uri="{FF2B5EF4-FFF2-40B4-BE49-F238E27FC236}">
                <a16:creationId xmlns:a16="http://schemas.microsoft.com/office/drawing/2014/main" id="{03433787-1CFF-45E7-AF8C-BD6DE67D41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8275" y="277804"/>
            <a:ext cx="528575" cy="764797"/>
          </a:xfrm>
          <a:prstGeom prst="rect">
            <a:avLst/>
          </a:prstGeom>
        </p:spPr>
      </p:pic>
      <p:sp>
        <p:nvSpPr>
          <p:cNvPr id="10" name="Title underscore">
            <a:extLst>
              <a:ext uri="{FF2B5EF4-FFF2-40B4-BE49-F238E27FC236}">
                <a16:creationId xmlns:a16="http://schemas.microsoft.com/office/drawing/2014/main" id="{9AB7A58C-6DBD-4739-B4B2-CF600754B16F}"/>
              </a:ext>
              <a:ext uri="{C183D7F6-B498-43B3-948B-1728B52AA6E4}">
                <adec:decorative xmlns:adec="http://schemas.microsoft.com/office/drawing/2017/decorative" val="1"/>
              </a:ext>
            </a:extLst>
          </p:cNvPr>
          <p:cNvSpPr/>
          <p:nvPr userDrawn="1"/>
        </p:nvSpPr>
        <p:spPr>
          <a:xfrm>
            <a:off x="5455664" y="4159281"/>
            <a:ext cx="1275549" cy="141956"/>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itle Placeholder">
            <a:extLst>
              <a:ext uri="{FF2B5EF4-FFF2-40B4-BE49-F238E27FC236}">
                <a16:creationId xmlns:a16="http://schemas.microsoft.com/office/drawing/2014/main" id="{1E358E9E-D14A-D868-718C-3F41147F1E52}"/>
              </a:ext>
            </a:extLst>
          </p:cNvPr>
          <p:cNvSpPr>
            <a:spLocks noGrp="1"/>
          </p:cNvSpPr>
          <p:nvPr>
            <p:ph type="title" hasCustomPrompt="1"/>
          </p:nvPr>
        </p:nvSpPr>
        <p:spPr>
          <a:xfrm>
            <a:off x="838200" y="2687996"/>
            <a:ext cx="10515600" cy="1325563"/>
          </a:xfrm>
        </p:spPr>
        <p:txBody>
          <a:bodyPr/>
          <a:lstStyle>
            <a:lvl1pPr algn="ctr">
              <a:defRPr sz="6000">
                <a:solidFill>
                  <a:schemeClr val="bg1"/>
                </a:solidFill>
              </a:defRPr>
            </a:lvl1pPr>
          </a:lstStyle>
          <a:p>
            <a:r>
              <a:rPr lang="en-US" dirty="0"/>
              <a:t>Heading</a:t>
            </a:r>
          </a:p>
        </p:txBody>
      </p:sp>
      <p:sp>
        <p:nvSpPr>
          <p:cNvPr id="12" name="Department/Unit name Placeholder">
            <a:extLst>
              <a:ext uri="{FF2B5EF4-FFF2-40B4-BE49-F238E27FC236}">
                <a16:creationId xmlns:a16="http://schemas.microsoft.com/office/drawing/2014/main" id="{5A4D42FD-F2CE-B461-42FC-B7365425E02A}"/>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3" name="Slide Number Placeholder">
            <a:extLst>
              <a:ext uri="{FF2B5EF4-FFF2-40B4-BE49-F238E27FC236}">
                <a16:creationId xmlns:a16="http://schemas.microsoft.com/office/drawing/2014/main" id="{0C86609E-3488-AC7D-5BCD-1999D3DF71D1}"/>
              </a:ext>
              <a:ext uri="{C183D7F6-B498-43B3-948B-1728B52AA6E4}">
                <adec:decorative xmlns:adec="http://schemas.microsoft.com/office/drawing/2017/decorative" val="1"/>
              </a:ext>
            </a:extLst>
          </p:cNvPr>
          <p:cNvSpPr>
            <a:spLocks noGrp="1"/>
          </p:cNvSpPr>
          <p:nvPr>
            <p:ph type="sldNum" sz="quarter" idx="11"/>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23855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4" name="Title Accent">
            <a:extLst>
              <a:ext uri="{FF2B5EF4-FFF2-40B4-BE49-F238E27FC236}">
                <a16:creationId xmlns:a16="http://schemas.microsoft.com/office/drawing/2014/main" id="{D0364173-A96F-9FE3-06E5-5B39DC86E4E6}"/>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Block I">
            <a:extLst>
              <a:ext uri="{FF2B5EF4-FFF2-40B4-BE49-F238E27FC236}">
                <a16:creationId xmlns:a16="http://schemas.microsoft.com/office/drawing/2014/main" id="{476E0D61-C12B-4A74-FA1D-11D7952A03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7" name="Footer background">
            <a:extLst>
              <a:ext uri="{FF2B5EF4-FFF2-40B4-BE49-F238E27FC236}">
                <a16:creationId xmlns:a16="http://schemas.microsoft.com/office/drawing/2014/main" id="{0D56C456-94C5-4B92-7452-76C649BE7F41}"/>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CF2F5268-A885-7E39-998A-D50E2D26FA32}"/>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10" name="Text Placeholder 1">
            <a:extLst>
              <a:ext uri="{FF2B5EF4-FFF2-40B4-BE49-F238E27FC236}">
                <a16:creationId xmlns:a16="http://schemas.microsoft.com/office/drawing/2014/main" id="{5F48C7DE-94AB-9076-4335-F5D9A305B38D}"/>
              </a:ext>
            </a:extLst>
          </p:cNvPr>
          <p:cNvSpPr>
            <a:spLocks noGrp="1"/>
          </p:cNvSpPr>
          <p:nvPr>
            <p:ph type="body" sz="quarter" idx="20"/>
          </p:nvPr>
        </p:nvSpPr>
        <p:spPr>
          <a:xfrm>
            <a:off x="652463" y="1795749"/>
            <a:ext cx="10370190" cy="4120309"/>
          </a:xfrm>
        </p:spPr>
        <p:txBody>
          <a:bodyPr>
            <a:normAutofit/>
          </a:bodyPr>
          <a:lstStyle>
            <a:lvl1pPr marL="0" indent="0">
              <a:buNone/>
              <a:defRPr sz="2000">
                <a:solidFill>
                  <a:schemeClr val="tx2"/>
                </a:solidFill>
              </a:defRPr>
            </a:lvl1pPr>
          </a:lstStyle>
          <a:p>
            <a:pPr lvl="0"/>
            <a:r>
              <a:rPr lang="en-US" dirty="0"/>
              <a:t>Click to edit Master text styles</a:t>
            </a:r>
          </a:p>
        </p:txBody>
      </p:sp>
      <p:sp>
        <p:nvSpPr>
          <p:cNvPr id="8" name="Department/Unit name Placeholder">
            <a:extLst>
              <a:ext uri="{FF2B5EF4-FFF2-40B4-BE49-F238E27FC236}">
                <a16:creationId xmlns:a16="http://schemas.microsoft.com/office/drawing/2014/main" id="{B033ED9C-0B52-487F-8BD5-11759DAF6A37}"/>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9" name="Slide Number Placeholder">
            <a:extLst>
              <a:ext uri="{FF2B5EF4-FFF2-40B4-BE49-F238E27FC236}">
                <a16:creationId xmlns:a16="http://schemas.microsoft.com/office/drawing/2014/main" id="{08AAFB27-B643-3132-E0CD-89C471BF4A88}"/>
              </a:ext>
              <a:ext uri="{C183D7F6-B498-43B3-948B-1728B52AA6E4}">
                <adec:decorative xmlns:adec="http://schemas.microsoft.com/office/drawing/2017/decorative" val="1"/>
              </a:ext>
            </a:extLst>
          </p:cNvPr>
          <p:cNvSpPr>
            <a:spLocks noGrp="1"/>
          </p:cNvSpPr>
          <p:nvPr>
            <p:ph type="sldNum" sz="quarter" idx="17"/>
          </p:nvPr>
        </p:nvSpPr>
        <p:spPr>
          <a:xfrm>
            <a:off x="8610600" y="6356350"/>
            <a:ext cx="2743200" cy="365125"/>
          </a:xfrm>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2532151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8" name="Title Accent">
            <a:extLst>
              <a:ext uri="{FF2B5EF4-FFF2-40B4-BE49-F238E27FC236}">
                <a16:creationId xmlns:a16="http://schemas.microsoft.com/office/drawing/2014/main" id="{EC828380-4544-4F96-B8A5-DCC905DD2955}"/>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7" name="Block I">
            <a:extLst>
              <a:ext uri="{FF2B5EF4-FFF2-40B4-BE49-F238E27FC236}">
                <a16:creationId xmlns:a16="http://schemas.microsoft.com/office/drawing/2014/main" id="{83CCBDC0-B71E-50D9-1AE4-50C357B154C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3" name="Title 1">
            <a:extLst>
              <a:ext uri="{FF2B5EF4-FFF2-40B4-BE49-F238E27FC236}">
                <a16:creationId xmlns:a16="http://schemas.microsoft.com/office/drawing/2014/main" id="{C80743D9-A6A8-DB12-6B2E-147C03806805}"/>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19" name="Subheading">
            <a:extLst>
              <a:ext uri="{FF2B5EF4-FFF2-40B4-BE49-F238E27FC236}">
                <a16:creationId xmlns:a16="http://schemas.microsoft.com/office/drawing/2014/main" id="{CC490E05-74DB-0E53-9364-2C3ADCC6A241}"/>
              </a:ext>
            </a:extLst>
          </p:cNvPr>
          <p:cNvSpPr>
            <a:spLocks noGrp="1"/>
          </p:cNvSpPr>
          <p:nvPr>
            <p:ph type="body" sz="quarter" idx="19" hasCustomPrompt="1"/>
          </p:nvPr>
        </p:nvSpPr>
        <p:spPr>
          <a:xfrm>
            <a:off x="654228" y="1913536"/>
            <a:ext cx="10370191" cy="764799"/>
          </a:xfrm>
        </p:spPr>
        <p:txBody>
          <a:bodyPr anchor="ctr">
            <a:normAutofit/>
          </a:bodyPr>
          <a:lstStyle>
            <a:lvl1pPr marL="0" indent="0" algn="l">
              <a:lnSpc>
                <a:spcPct val="70000"/>
              </a:lnSpc>
              <a:buNone/>
              <a:defRPr sz="3000">
                <a:solidFill>
                  <a:schemeClr val="bg2"/>
                </a:solidFill>
                <a:latin typeface="+mj-lt"/>
              </a:defRPr>
            </a:lvl1pPr>
          </a:lstStyle>
          <a:p>
            <a:pPr lvl="0"/>
            <a:r>
              <a:rPr lang="en-US" dirty="0"/>
              <a:t>Subhead</a:t>
            </a:r>
          </a:p>
        </p:txBody>
      </p:sp>
      <p:sp>
        <p:nvSpPr>
          <p:cNvPr id="20" name="Text Placeholder 1">
            <a:extLst>
              <a:ext uri="{FF2B5EF4-FFF2-40B4-BE49-F238E27FC236}">
                <a16:creationId xmlns:a16="http://schemas.microsoft.com/office/drawing/2014/main" id="{5611F233-E768-987E-50BE-BF98E82C82BD}"/>
              </a:ext>
            </a:extLst>
          </p:cNvPr>
          <p:cNvSpPr>
            <a:spLocks noGrp="1"/>
          </p:cNvSpPr>
          <p:nvPr>
            <p:ph type="body" sz="quarter" idx="20"/>
          </p:nvPr>
        </p:nvSpPr>
        <p:spPr>
          <a:xfrm>
            <a:off x="652463" y="2688805"/>
            <a:ext cx="10370190" cy="963149"/>
          </a:xfrm>
        </p:spPr>
        <p:txBody>
          <a:bodyPr>
            <a:normAutofit/>
          </a:bodyPr>
          <a:lstStyle>
            <a:lvl1pPr marL="0" indent="0">
              <a:buNone/>
              <a:defRPr sz="2000">
                <a:solidFill>
                  <a:schemeClr val="tx2"/>
                </a:solidFill>
              </a:defRPr>
            </a:lvl1pPr>
          </a:lstStyle>
          <a:p>
            <a:pPr lvl="0"/>
            <a:r>
              <a:rPr lang="en-US" dirty="0"/>
              <a:t>Click to edit Master text styles</a:t>
            </a:r>
          </a:p>
        </p:txBody>
      </p:sp>
      <p:sp>
        <p:nvSpPr>
          <p:cNvPr id="21" name="Subheading 2">
            <a:extLst>
              <a:ext uri="{FF2B5EF4-FFF2-40B4-BE49-F238E27FC236}">
                <a16:creationId xmlns:a16="http://schemas.microsoft.com/office/drawing/2014/main" id="{2D3D518F-FED5-7E25-12CE-FCBE9431A5C8}"/>
              </a:ext>
            </a:extLst>
          </p:cNvPr>
          <p:cNvSpPr>
            <a:spLocks noGrp="1"/>
          </p:cNvSpPr>
          <p:nvPr>
            <p:ph type="body" sz="quarter" idx="21" hasCustomPrompt="1"/>
          </p:nvPr>
        </p:nvSpPr>
        <p:spPr>
          <a:xfrm>
            <a:off x="654228" y="3957788"/>
            <a:ext cx="10370191" cy="764799"/>
          </a:xfrm>
        </p:spPr>
        <p:txBody>
          <a:bodyPr anchor="ctr">
            <a:normAutofit/>
          </a:bodyPr>
          <a:lstStyle>
            <a:lvl1pPr marL="0" indent="0" algn="l">
              <a:lnSpc>
                <a:spcPct val="70000"/>
              </a:lnSpc>
              <a:buNone/>
              <a:defRPr sz="3000">
                <a:solidFill>
                  <a:schemeClr val="tx2"/>
                </a:solidFill>
                <a:latin typeface="+mj-lt"/>
              </a:defRPr>
            </a:lvl1pPr>
          </a:lstStyle>
          <a:p>
            <a:pPr lvl="0"/>
            <a:r>
              <a:rPr lang="en-US" dirty="0"/>
              <a:t>Subhead</a:t>
            </a:r>
          </a:p>
        </p:txBody>
      </p:sp>
      <p:sp>
        <p:nvSpPr>
          <p:cNvPr id="22" name="Text Placeholder 2">
            <a:extLst>
              <a:ext uri="{FF2B5EF4-FFF2-40B4-BE49-F238E27FC236}">
                <a16:creationId xmlns:a16="http://schemas.microsoft.com/office/drawing/2014/main" id="{A9071244-DD24-D83B-A3BC-DF4D85E0872F}"/>
              </a:ext>
            </a:extLst>
          </p:cNvPr>
          <p:cNvSpPr>
            <a:spLocks noGrp="1"/>
          </p:cNvSpPr>
          <p:nvPr>
            <p:ph type="body" sz="quarter" idx="22"/>
          </p:nvPr>
        </p:nvSpPr>
        <p:spPr>
          <a:xfrm>
            <a:off x="652463" y="4733057"/>
            <a:ext cx="10370190" cy="963149"/>
          </a:xfrm>
        </p:spPr>
        <p:txBody>
          <a:bodyPr>
            <a:normAutofit/>
          </a:bodyPr>
          <a:lstStyle>
            <a:lvl1pPr marL="0" indent="0">
              <a:buNone/>
              <a:defRPr sz="2000">
                <a:solidFill>
                  <a:schemeClr val="tx2"/>
                </a:solidFill>
              </a:defRPr>
            </a:lvl1pPr>
          </a:lstStyle>
          <a:p>
            <a:pPr lvl="0"/>
            <a:r>
              <a:rPr lang="en-US"/>
              <a:t>Click to edit Master text styles</a:t>
            </a:r>
          </a:p>
        </p:txBody>
      </p:sp>
      <p:sp>
        <p:nvSpPr>
          <p:cNvPr id="2" name="Footer background">
            <a:extLst>
              <a:ext uri="{FF2B5EF4-FFF2-40B4-BE49-F238E27FC236}">
                <a16:creationId xmlns:a16="http://schemas.microsoft.com/office/drawing/2014/main" id="{2CDA5182-C298-A7CD-BECD-28B3EF9F549D}"/>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epartment/Unit name Placeholder">
            <a:extLst>
              <a:ext uri="{FF2B5EF4-FFF2-40B4-BE49-F238E27FC236}">
                <a16:creationId xmlns:a16="http://schemas.microsoft.com/office/drawing/2014/main" id="{D04B6268-443E-C233-94CE-19E2240CBFFD}"/>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4" name="Slide Number Placeholder">
            <a:extLst>
              <a:ext uri="{FF2B5EF4-FFF2-40B4-BE49-F238E27FC236}">
                <a16:creationId xmlns:a16="http://schemas.microsoft.com/office/drawing/2014/main" id="{2166FCCC-D572-7B04-6D0C-142E9AF1AEAA}"/>
              </a:ext>
              <a:ext uri="{C183D7F6-B498-43B3-948B-1728B52AA6E4}">
                <adec:decorative xmlns:adec="http://schemas.microsoft.com/office/drawing/2017/decorative" val="1"/>
              </a:ext>
            </a:extLst>
          </p:cNvPr>
          <p:cNvSpPr>
            <a:spLocks noGrp="1"/>
          </p:cNvSpPr>
          <p:nvPr>
            <p:ph type="sldNum" sz="quarter" idx="17"/>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1097004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pic>
        <p:nvPicPr>
          <p:cNvPr id="7" name="Block I">
            <a:extLst>
              <a:ext uri="{FF2B5EF4-FFF2-40B4-BE49-F238E27FC236}">
                <a16:creationId xmlns:a16="http://schemas.microsoft.com/office/drawing/2014/main" id="{83CCBDC0-B71E-50D9-1AE4-50C357B154C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16" name="Rectangle 15">
            <a:extLst>
              <a:ext uri="{FF2B5EF4-FFF2-40B4-BE49-F238E27FC236}">
                <a16:creationId xmlns:a16="http://schemas.microsoft.com/office/drawing/2014/main" id="{3E00EE44-1662-6C19-8EEE-4473520AD683}"/>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EC33744-A502-FBC7-B1D3-73DF0C333BF9}"/>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19" name="Subhead Placeholder - left">
            <a:extLst>
              <a:ext uri="{FF2B5EF4-FFF2-40B4-BE49-F238E27FC236}">
                <a16:creationId xmlns:a16="http://schemas.microsoft.com/office/drawing/2014/main" id="{CC490E05-74DB-0E53-9364-2C3ADCC6A241}"/>
              </a:ext>
            </a:extLst>
          </p:cNvPr>
          <p:cNvSpPr>
            <a:spLocks noGrp="1"/>
          </p:cNvSpPr>
          <p:nvPr>
            <p:ph type="body" sz="quarter" idx="19" hasCustomPrompt="1"/>
          </p:nvPr>
        </p:nvSpPr>
        <p:spPr>
          <a:xfrm>
            <a:off x="654228" y="2009998"/>
            <a:ext cx="4876417" cy="764799"/>
          </a:xfrm>
        </p:spPr>
        <p:txBody>
          <a:bodyPr anchor="ctr">
            <a:normAutofit/>
          </a:bodyPr>
          <a:lstStyle>
            <a:lvl1pPr marL="0" indent="0" algn="l">
              <a:lnSpc>
                <a:spcPct val="70000"/>
              </a:lnSpc>
              <a:buNone/>
              <a:defRPr sz="3000">
                <a:solidFill>
                  <a:schemeClr val="bg2"/>
                </a:solidFill>
                <a:latin typeface="+mj-lt"/>
              </a:defRPr>
            </a:lvl1pPr>
          </a:lstStyle>
          <a:p>
            <a:pPr lvl="0"/>
            <a:r>
              <a:rPr lang="en-US" dirty="0"/>
              <a:t>Subhead</a:t>
            </a:r>
          </a:p>
        </p:txBody>
      </p:sp>
      <p:sp>
        <p:nvSpPr>
          <p:cNvPr id="20" name="Text Placeholder 1">
            <a:extLst>
              <a:ext uri="{FF2B5EF4-FFF2-40B4-BE49-F238E27FC236}">
                <a16:creationId xmlns:a16="http://schemas.microsoft.com/office/drawing/2014/main" id="{5611F233-E768-987E-50BE-BF98E82C82BD}"/>
              </a:ext>
            </a:extLst>
          </p:cNvPr>
          <p:cNvSpPr>
            <a:spLocks noGrp="1"/>
          </p:cNvSpPr>
          <p:nvPr>
            <p:ph type="body" sz="quarter" idx="20"/>
          </p:nvPr>
        </p:nvSpPr>
        <p:spPr>
          <a:xfrm>
            <a:off x="652463" y="2785267"/>
            <a:ext cx="4876417" cy="2155443"/>
          </a:xfrm>
        </p:spPr>
        <p:txBody>
          <a:bodyPr>
            <a:normAutofit/>
          </a:bodyPr>
          <a:lstStyle>
            <a:lvl1pPr marL="0" indent="0">
              <a:buNone/>
              <a:defRPr sz="2000">
                <a:solidFill>
                  <a:schemeClr val="tx2"/>
                </a:solidFill>
              </a:defRPr>
            </a:lvl1pPr>
          </a:lstStyle>
          <a:p>
            <a:pPr lvl="0"/>
            <a:r>
              <a:rPr lang="en-US"/>
              <a:t>Click to edit Master text styles</a:t>
            </a:r>
          </a:p>
        </p:txBody>
      </p:sp>
      <p:sp>
        <p:nvSpPr>
          <p:cNvPr id="14" name="Subhead Placeholder - right">
            <a:extLst>
              <a:ext uri="{FF2B5EF4-FFF2-40B4-BE49-F238E27FC236}">
                <a16:creationId xmlns:a16="http://schemas.microsoft.com/office/drawing/2014/main" id="{224424D1-87E7-3962-19AA-DA17D1EABB17}"/>
              </a:ext>
            </a:extLst>
          </p:cNvPr>
          <p:cNvSpPr>
            <a:spLocks noGrp="1"/>
          </p:cNvSpPr>
          <p:nvPr>
            <p:ph type="body" sz="quarter" idx="21" hasCustomPrompt="1"/>
          </p:nvPr>
        </p:nvSpPr>
        <p:spPr>
          <a:xfrm>
            <a:off x="6148002" y="2009998"/>
            <a:ext cx="4876417" cy="764799"/>
          </a:xfrm>
        </p:spPr>
        <p:txBody>
          <a:bodyPr anchor="ctr">
            <a:normAutofit/>
          </a:bodyPr>
          <a:lstStyle>
            <a:lvl1pPr marL="0" indent="0" algn="l">
              <a:lnSpc>
                <a:spcPct val="70000"/>
              </a:lnSpc>
              <a:buNone/>
              <a:defRPr sz="3000">
                <a:solidFill>
                  <a:schemeClr val="tx2"/>
                </a:solidFill>
                <a:latin typeface="+mj-lt"/>
              </a:defRPr>
            </a:lvl1pPr>
          </a:lstStyle>
          <a:p>
            <a:pPr lvl="0"/>
            <a:r>
              <a:rPr lang="en-US" dirty="0"/>
              <a:t>Subhead</a:t>
            </a:r>
          </a:p>
        </p:txBody>
      </p:sp>
      <p:sp>
        <p:nvSpPr>
          <p:cNvPr id="15" name="Text Placeholder 2">
            <a:extLst>
              <a:ext uri="{FF2B5EF4-FFF2-40B4-BE49-F238E27FC236}">
                <a16:creationId xmlns:a16="http://schemas.microsoft.com/office/drawing/2014/main" id="{7629D8EC-3306-885D-34FB-A593175BDA59}"/>
              </a:ext>
            </a:extLst>
          </p:cNvPr>
          <p:cNvSpPr>
            <a:spLocks noGrp="1"/>
          </p:cNvSpPr>
          <p:nvPr>
            <p:ph type="body" sz="quarter" idx="22"/>
          </p:nvPr>
        </p:nvSpPr>
        <p:spPr>
          <a:xfrm>
            <a:off x="6146237" y="2785267"/>
            <a:ext cx="4876417" cy="2155443"/>
          </a:xfrm>
        </p:spPr>
        <p:txBody>
          <a:bodyPr>
            <a:normAutofit/>
          </a:bodyPr>
          <a:lstStyle>
            <a:lvl1pPr marL="0" indent="0">
              <a:buNone/>
              <a:defRPr sz="2000">
                <a:solidFill>
                  <a:schemeClr val="tx2"/>
                </a:solidFill>
              </a:defRPr>
            </a:lvl1pPr>
          </a:lstStyle>
          <a:p>
            <a:pPr lvl="0"/>
            <a:r>
              <a:rPr lang="en-US"/>
              <a:t>Click to edit Master text styles</a:t>
            </a:r>
          </a:p>
        </p:txBody>
      </p:sp>
      <p:sp>
        <p:nvSpPr>
          <p:cNvPr id="2" name="Footer background">
            <a:extLst>
              <a:ext uri="{FF2B5EF4-FFF2-40B4-BE49-F238E27FC236}">
                <a16:creationId xmlns:a16="http://schemas.microsoft.com/office/drawing/2014/main" id="{2CDA5182-C298-A7CD-BECD-28B3EF9F549D}"/>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epartment/Unit name Placeholder">
            <a:extLst>
              <a:ext uri="{FF2B5EF4-FFF2-40B4-BE49-F238E27FC236}">
                <a16:creationId xmlns:a16="http://schemas.microsoft.com/office/drawing/2014/main" id="{78C65027-A687-41F0-E627-6C9CA6C8D0A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4" name="Slide Number Placeholder">
            <a:extLst>
              <a:ext uri="{FF2B5EF4-FFF2-40B4-BE49-F238E27FC236}">
                <a16:creationId xmlns:a16="http://schemas.microsoft.com/office/drawing/2014/main" id="{2166FCCC-D572-7B04-6D0C-142E9AF1AEAA}"/>
              </a:ext>
              <a:ext uri="{C183D7F6-B498-43B3-948B-1728B52AA6E4}">
                <adec:decorative xmlns:adec="http://schemas.microsoft.com/office/drawing/2017/decorative" val="1"/>
              </a:ext>
            </a:extLst>
          </p:cNvPr>
          <p:cNvSpPr>
            <a:spLocks noGrp="1"/>
          </p:cNvSpPr>
          <p:nvPr>
            <p:ph type="sldNum" sz="quarter" idx="17"/>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1468254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23" name="Title accent">
            <a:extLst>
              <a:ext uri="{FF2B5EF4-FFF2-40B4-BE49-F238E27FC236}">
                <a16:creationId xmlns:a16="http://schemas.microsoft.com/office/drawing/2014/main" id="{115AD324-E2E1-9400-B6BC-49D0C5F6A834}"/>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7" name="Block I">
            <a:extLst>
              <a:ext uri="{FF2B5EF4-FFF2-40B4-BE49-F238E27FC236}">
                <a16:creationId xmlns:a16="http://schemas.microsoft.com/office/drawing/2014/main" id="{83CCBDC0-B71E-50D9-1AE4-50C357B154C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3" name="Title 1">
            <a:extLst>
              <a:ext uri="{FF2B5EF4-FFF2-40B4-BE49-F238E27FC236}">
                <a16:creationId xmlns:a16="http://schemas.microsoft.com/office/drawing/2014/main" id="{D71844C4-2CEE-3AA9-FDAD-BAF322CBDD11}"/>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25" name="Subhead Placeholder - left">
            <a:extLst>
              <a:ext uri="{FF2B5EF4-FFF2-40B4-BE49-F238E27FC236}">
                <a16:creationId xmlns:a16="http://schemas.microsoft.com/office/drawing/2014/main" id="{4F21266B-E068-C84F-857F-629382CE951B}"/>
              </a:ext>
            </a:extLst>
          </p:cNvPr>
          <p:cNvSpPr>
            <a:spLocks noGrp="1"/>
          </p:cNvSpPr>
          <p:nvPr>
            <p:ph type="body" sz="quarter" idx="19" hasCustomPrompt="1"/>
          </p:nvPr>
        </p:nvSpPr>
        <p:spPr>
          <a:xfrm>
            <a:off x="654228" y="2009998"/>
            <a:ext cx="4876417" cy="764799"/>
          </a:xfrm>
        </p:spPr>
        <p:txBody>
          <a:bodyPr anchor="ctr">
            <a:normAutofit/>
          </a:bodyPr>
          <a:lstStyle>
            <a:lvl1pPr marL="0" indent="0" algn="l">
              <a:lnSpc>
                <a:spcPct val="70000"/>
              </a:lnSpc>
              <a:buNone/>
              <a:defRPr sz="3000">
                <a:solidFill>
                  <a:schemeClr val="bg2"/>
                </a:solidFill>
                <a:latin typeface="+mj-lt"/>
              </a:defRPr>
            </a:lvl1pPr>
          </a:lstStyle>
          <a:p>
            <a:pPr lvl="0"/>
            <a:r>
              <a:rPr lang="en-US" dirty="0"/>
              <a:t>Subhead</a:t>
            </a:r>
          </a:p>
        </p:txBody>
      </p:sp>
      <p:sp>
        <p:nvSpPr>
          <p:cNvPr id="28" name="Text Placeholder - left">
            <a:extLst>
              <a:ext uri="{FF2B5EF4-FFF2-40B4-BE49-F238E27FC236}">
                <a16:creationId xmlns:a16="http://schemas.microsoft.com/office/drawing/2014/main" id="{E378921D-C904-2C44-DAD3-10FCD0515514}"/>
              </a:ext>
            </a:extLst>
          </p:cNvPr>
          <p:cNvSpPr>
            <a:spLocks noGrp="1"/>
          </p:cNvSpPr>
          <p:nvPr>
            <p:ph type="body" sz="quarter" idx="22" hasCustomPrompt="1"/>
          </p:nvPr>
        </p:nvSpPr>
        <p:spPr>
          <a:xfrm>
            <a:off x="651081" y="2774950"/>
            <a:ext cx="4876417" cy="2668588"/>
          </a:xfrm>
        </p:spPr>
        <p:txBody>
          <a:bodyPr/>
          <a:lstStyle>
            <a:lvl1pPr marL="228600" indent="-228600">
              <a:buFont typeface="Courier New" panose="02070309020205020404" pitchFamily="49" charset="0"/>
              <a:buChar char="o"/>
              <a:defRPr sz="2000"/>
            </a:lvl1pPr>
            <a:lvl2pPr marL="685800" indent="-228600">
              <a:buFont typeface="Courier New" panose="02070309020205020404" pitchFamily="49" charset="0"/>
              <a:buChar char="o"/>
              <a:defRPr sz="1800"/>
            </a:lvl2pPr>
            <a:lvl3pPr marL="1143000" indent="-228600">
              <a:buFont typeface="Courier New" panose="02070309020205020404" pitchFamily="49" charset="0"/>
              <a:buChar char="o"/>
              <a:defRPr sz="1800"/>
            </a:lvl3pPr>
            <a:lvl4pPr marL="1600200" indent="-228600">
              <a:buFont typeface="Courier New" panose="02070309020205020404" pitchFamily="49" charset="0"/>
              <a:buChar char="o"/>
              <a:defRPr/>
            </a:lvl4pPr>
            <a:lvl5pPr marL="2057400" indent="-228600">
              <a:buFont typeface="Courier New" panose="02070309020205020404" pitchFamily="49" charset="0"/>
              <a:buChar char="o"/>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ubhead Placeholder - right">
            <a:extLst>
              <a:ext uri="{FF2B5EF4-FFF2-40B4-BE49-F238E27FC236}">
                <a16:creationId xmlns:a16="http://schemas.microsoft.com/office/drawing/2014/main" id="{EEBD4F98-6476-56B5-5D6A-FDFCA46BF70F}"/>
              </a:ext>
            </a:extLst>
          </p:cNvPr>
          <p:cNvSpPr>
            <a:spLocks noGrp="1"/>
          </p:cNvSpPr>
          <p:nvPr>
            <p:ph type="body" sz="quarter" idx="21" hasCustomPrompt="1"/>
          </p:nvPr>
        </p:nvSpPr>
        <p:spPr>
          <a:xfrm>
            <a:off x="6148002" y="2009998"/>
            <a:ext cx="4876417" cy="764799"/>
          </a:xfrm>
        </p:spPr>
        <p:txBody>
          <a:bodyPr anchor="ctr">
            <a:normAutofit/>
          </a:bodyPr>
          <a:lstStyle>
            <a:lvl1pPr marL="0" indent="0" algn="l">
              <a:lnSpc>
                <a:spcPct val="70000"/>
              </a:lnSpc>
              <a:buNone/>
              <a:defRPr sz="3000">
                <a:solidFill>
                  <a:schemeClr val="tx2"/>
                </a:solidFill>
                <a:latin typeface="+mj-lt"/>
              </a:defRPr>
            </a:lvl1pPr>
          </a:lstStyle>
          <a:p>
            <a:pPr lvl="0"/>
            <a:r>
              <a:rPr lang="en-US" dirty="0"/>
              <a:t>Subhead</a:t>
            </a:r>
          </a:p>
        </p:txBody>
      </p:sp>
      <p:sp>
        <p:nvSpPr>
          <p:cNvPr id="30" name="Text Placeholder -right">
            <a:extLst>
              <a:ext uri="{FF2B5EF4-FFF2-40B4-BE49-F238E27FC236}">
                <a16:creationId xmlns:a16="http://schemas.microsoft.com/office/drawing/2014/main" id="{E6AC3C03-BBBE-A121-29AB-D885327950BE}"/>
              </a:ext>
            </a:extLst>
          </p:cNvPr>
          <p:cNvSpPr>
            <a:spLocks noGrp="1"/>
          </p:cNvSpPr>
          <p:nvPr>
            <p:ph type="body" sz="quarter" idx="23" hasCustomPrompt="1"/>
          </p:nvPr>
        </p:nvSpPr>
        <p:spPr>
          <a:xfrm>
            <a:off x="6144855" y="2774797"/>
            <a:ext cx="4876417" cy="2668588"/>
          </a:xfrm>
        </p:spPr>
        <p:txBody>
          <a:bodyPr/>
          <a:lstStyle>
            <a:lvl1pPr marL="228600" indent="-228600">
              <a:buFont typeface="Courier New" panose="02070309020205020404" pitchFamily="49" charset="0"/>
              <a:buChar char="o"/>
              <a:defRPr sz="2000"/>
            </a:lvl1pPr>
            <a:lvl2pPr marL="685800" indent="-228600">
              <a:buFont typeface="Courier New" panose="02070309020205020404" pitchFamily="49" charset="0"/>
              <a:buChar char="o"/>
              <a:defRPr sz="1800"/>
            </a:lvl2pPr>
            <a:lvl3pPr marL="1143000" indent="-228600">
              <a:buFont typeface="Courier New" panose="02070309020205020404" pitchFamily="49" charset="0"/>
              <a:buChar char="o"/>
              <a:defRPr sz="1800"/>
            </a:lvl3pPr>
            <a:lvl4pPr marL="1600200" indent="-228600">
              <a:buFont typeface="Courier New" panose="02070309020205020404" pitchFamily="49" charset="0"/>
              <a:buChar char="o"/>
              <a:defRPr/>
            </a:lvl4pPr>
            <a:lvl5pPr marL="2057400" indent="-228600">
              <a:buFont typeface="Courier New" panose="02070309020205020404" pitchFamily="49" charset="0"/>
              <a:buChar char="o"/>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background">
            <a:extLst>
              <a:ext uri="{FF2B5EF4-FFF2-40B4-BE49-F238E27FC236}">
                <a16:creationId xmlns:a16="http://schemas.microsoft.com/office/drawing/2014/main" id="{2CDA5182-C298-A7CD-BECD-28B3EF9F549D}"/>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epartment/unit name Placeholder">
            <a:extLst>
              <a:ext uri="{FF2B5EF4-FFF2-40B4-BE49-F238E27FC236}">
                <a16:creationId xmlns:a16="http://schemas.microsoft.com/office/drawing/2014/main" id="{447F6171-D545-B452-563D-EFB2AE96669D}"/>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4" name="Slide Number Placeholder">
            <a:extLst>
              <a:ext uri="{FF2B5EF4-FFF2-40B4-BE49-F238E27FC236}">
                <a16:creationId xmlns:a16="http://schemas.microsoft.com/office/drawing/2014/main" id="{2166FCCC-D572-7B04-6D0C-142E9AF1AEAA}"/>
              </a:ext>
              <a:ext uri="{C183D7F6-B498-43B3-948B-1728B52AA6E4}">
                <adec:decorative xmlns:adec="http://schemas.microsoft.com/office/drawing/2017/decorative" val="1"/>
              </a:ext>
            </a:extLst>
          </p:cNvPr>
          <p:cNvSpPr>
            <a:spLocks noGrp="1"/>
          </p:cNvSpPr>
          <p:nvPr>
            <p:ph type="sldNum" sz="quarter" idx="17"/>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2163101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4" name="Block I">
            <a:extLst>
              <a:ext uri="{FF2B5EF4-FFF2-40B4-BE49-F238E27FC236}">
                <a16:creationId xmlns:a16="http://schemas.microsoft.com/office/drawing/2014/main" id="{D5DA79D9-6B40-7F27-6A6B-EA75CB7C61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9" name="Title 1">
            <a:extLst>
              <a:ext uri="{FF2B5EF4-FFF2-40B4-BE49-F238E27FC236}">
                <a16:creationId xmlns:a16="http://schemas.microsoft.com/office/drawing/2014/main" id="{36BB2015-0086-DF08-8A25-8A0616C8BB6A}"/>
              </a:ext>
            </a:extLst>
          </p:cNvPr>
          <p:cNvSpPr>
            <a:spLocks noGrp="1"/>
          </p:cNvSpPr>
          <p:nvPr>
            <p:ph type="title" hasCustomPrompt="1"/>
          </p:nvPr>
        </p:nvSpPr>
        <p:spPr>
          <a:xfrm>
            <a:off x="3051180" y="1291652"/>
            <a:ext cx="6189488" cy="807792"/>
          </a:xfrm>
        </p:spPr>
        <p:txBody>
          <a:bodyPr>
            <a:normAutofit/>
          </a:bodyPr>
          <a:lstStyle>
            <a:lvl1pPr algn="ct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Large Quote</a:t>
            </a:r>
          </a:p>
        </p:txBody>
      </p:sp>
      <p:sp>
        <p:nvSpPr>
          <p:cNvPr id="12" name="Quote 1 - left">
            <a:extLst>
              <a:ext uri="{FF2B5EF4-FFF2-40B4-BE49-F238E27FC236}">
                <a16:creationId xmlns:a16="http://schemas.microsoft.com/office/drawing/2014/main" id="{74CB6488-2929-62E5-C898-745037E06918}"/>
              </a:ext>
              <a:ext uri="{C183D7F6-B498-43B3-948B-1728B52AA6E4}">
                <adec:decorative xmlns:adec="http://schemas.microsoft.com/office/drawing/2017/decorative" val="1"/>
              </a:ext>
            </a:extLst>
          </p:cNvPr>
          <p:cNvSpPr txBox="1">
            <a:spLocks/>
          </p:cNvSpPr>
          <p:nvPr userDrawn="1"/>
        </p:nvSpPr>
        <p:spPr>
          <a:xfrm>
            <a:off x="2273810" y="1167968"/>
            <a:ext cx="1184622" cy="137352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dirty="0">
                <a:solidFill>
                  <a:schemeClr val="bg2"/>
                </a:solidFill>
              </a:rPr>
              <a:t>“</a:t>
            </a:r>
          </a:p>
        </p:txBody>
      </p:sp>
      <p:sp>
        <p:nvSpPr>
          <p:cNvPr id="13" name="Quote 1 - right">
            <a:extLst>
              <a:ext uri="{FF2B5EF4-FFF2-40B4-BE49-F238E27FC236}">
                <a16:creationId xmlns:a16="http://schemas.microsoft.com/office/drawing/2014/main" id="{91174DFB-BAA6-41D2-C5C4-B438E22AB41F}"/>
              </a:ext>
              <a:ext uri="{C183D7F6-B498-43B3-948B-1728B52AA6E4}">
                <adec:decorative xmlns:adec="http://schemas.microsoft.com/office/drawing/2017/decorative" val="1"/>
              </a:ext>
            </a:extLst>
          </p:cNvPr>
          <p:cNvSpPr txBox="1">
            <a:spLocks/>
          </p:cNvSpPr>
          <p:nvPr userDrawn="1"/>
        </p:nvSpPr>
        <p:spPr>
          <a:xfrm>
            <a:off x="9140821" y="1185256"/>
            <a:ext cx="1184622" cy="137352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dirty="0">
                <a:solidFill>
                  <a:schemeClr val="bg2"/>
                </a:solidFill>
              </a:rPr>
              <a:t>”</a:t>
            </a:r>
          </a:p>
        </p:txBody>
      </p:sp>
      <p:sp>
        <p:nvSpPr>
          <p:cNvPr id="17" name="Attribution 1 Placeholder">
            <a:extLst>
              <a:ext uri="{FF2B5EF4-FFF2-40B4-BE49-F238E27FC236}">
                <a16:creationId xmlns:a16="http://schemas.microsoft.com/office/drawing/2014/main" id="{2A25C115-1C3A-AC3A-C7C7-570E85027B6A}"/>
              </a:ext>
            </a:extLst>
          </p:cNvPr>
          <p:cNvSpPr>
            <a:spLocks noGrp="1"/>
          </p:cNvSpPr>
          <p:nvPr>
            <p:ph type="body" sz="quarter" idx="20" hasCustomPrompt="1"/>
          </p:nvPr>
        </p:nvSpPr>
        <p:spPr>
          <a:xfrm>
            <a:off x="7127193" y="2116732"/>
            <a:ext cx="2113474" cy="429881"/>
          </a:xfrm>
        </p:spPr>
        <p:txBody>
          <a:bodyPr anchor="ctr">
            <a:normAutofit/>
          </a:bodyPr>
          <a:lstStyle>
            <a:lvl1pPr marL="0" indent="0" algn="r">
              <a:lnSpc>
                <a:spcPct val="70000"/>
              </a:lnSpc>
              <a:buNone/>
              <a:defRPr sz="2000">
                <a:solidFill>
                  <a:schemeClr val="tx2"/>
                </a:solidFill>
                <a:latin typeface="+mn-lt"/>
              </a:defRPr>
            </a:lvl1pPr>
          </a:lstStyle>
          <a:p>
            <a:pPr lvl="0"/>
            <a:r>
              <a:rPr lang="en-US" dirty="0"/>
              <a:t>Author</a:t>
            </a:r>
          </a:p>
        </p:txBody>
      </p:sp>
      <p:sp>
        <p:nvSpPr>
          <p:cNvPr id="7" name="Quote 2 - left">
            <a:extLst>
              <a:ext uri="{FF2B5EF4-FFF2-40B4-BE49-F238E27FC236}">
                <a16:creationId xmlns:a16="http://schemas.microsoft.com/office/drawing/2014/main" id="{007BC3EA-75CF-5946-828D-DEFAF530E77B}"/>
              </a:ext>
              <a:ext uri="{C183D7F6-B498-43B3-948B-1728B52AA6E4}">
                <adec:decorative xmlns:adec="http://schemas.microsoft.com/office/drawing/2017/decorative" val="1"/>
              </a:ext>
            </a:extLst>
          </p:cNvPr>
          <p:cNvSpPr txBox="1">
            <a:spLocks/>
          </p:cNvSpPr>
          <p:nvPr userDrawn="1"/>
        </p:nvSpPr>
        <p:spPr>
          <a:xfrm>
            <a:off x="2273810" y="3477024"/>
            <a:ext cx="1184622" cy="137352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dirty="0">
                <a:solidFill>
                  <a:srgbClr val="FF5F05"/>
                </a:solidFill>
              </a:rPr>
              <a:t>“</a:t>
            </a:r>
          </a:p>
        </p:txBody>
      </p:sp>
      <p:sp>
        <p:nvSpPr>
          <p:cNvPr id="8" name="Quote 2 - right">
            <a:extLst>
              <a:ext uri="{FF2B5EF4-FFF2-40B4-BE49-F238E27FC236}">
                <a16:creationId xmlns:a16="http://schemas.microsoft.com/office/drawing/2014/main" id="{254A594E-C5D9-FA57-D21E-EAA6B5CB7529}"/>
              </a:ext>
              <a:ext uri="{C183D7F6-B498-43B3-948B-1728B52AA6E4}">
                <adec:decorative xmlns:adec="http://schemas.microsoft.com/office/drawing/2017/decorative" val="1"/>
              </a:ext>
            </a:extLst>
          </p:cNvPr>
          <p:cNvSpPr txBox="1">
            <a:spLocks/>
          </p:cNvSpPr>
          <p:nvPr userDrawn="1"/>
        </p:nvSpPr>
        <p:spPr>
          <a:xfrm>
            <a:off x="9088267" y="3494312"/>
            <a:ext cx="1184622" cy="137352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dirty="0">
                <a:solidFill>
                  <a:schemeClr val="bg2"/>
                </a:solidFill>
              </a:rPr>
              <a:t>”</a:t>
            </a:r>
          </a:p>
        </p:txBody>
      </p:sp>
      <p:sp>
        <p:nvSpPr>
          <p:cNvPr id="19" name="Long Quote Placeholder">
            <a:extLst>
              <a:ext uri="{FF2B5EF4-FFF2-40B4-BE49-F238E27FC236}">
                <a16:creationId xmlns:a16="http://schemas.microsoft.com/office/drawing/2014/main" id="{C6593C7D-5AD9-BC2C-0070-B0B3F7287B22}"/>
              </a:ext>
            </a:extLst>
          </p:cNvPr>
          <p:cNvSpPr>
            <a:spLocks noGrp="1"/>
          </p:cNvSpPr>
          <p:nvPr>
            <p:ph type="body" sz="quarter" idx="21" hasCustomPrompt="1"/>
          </p:nvPr>
        </p:nvSpPr>
        <p:spPr>
          <a:xfrm>
            <a:off x="3060741" y="3501730"/>
            <a:ext cx="6179926" cy="1507248"/>
          </a:xfrm>
        </p:spPr>
        <p:txBody>
          <a:bodyPr anchor="ctr">
            <a:normAutofit/>
          </a:bodyPr>
          <a:lstStyle>
            <a:lvl1pPr marL="0" indent="0" algn="ctr">
              <a:lnSpc>
                <a:spcPct val="70000"/>
              </a:lnSpc>
              <a:buNone/>
              <a:defRPr sz="2400">
                <a:solidFill>
                  <a:schemeClr val="tx2"/>
                </a:solidFill>
                <a:latin typeface="+mn-lt"/>
              </a:defRPr>
            </a:lvl1pPr>
          </a:lstStyle>
          <a:p>
            <a:pPr lvl="0"/>
            <a:r>
              <a:rPr lang="en-US" dirty="0"/>
              <a:t>Long Paragraph Quote </a:t>
            </a:r>
          </a:p>
        </p:txBody>
      </p:sp>
      <p:sp>
        <p:nvSpPr>
          <p:cNvPr id="20" name="Long Quote attribution Placeholder">
            <a:extLst>
              <a:ext uri="{FF2B5EF4-FFF2-40B4-BE49-F238E27FC236}">
                <a16:creationId xmlns:a16="http://schemas.microsoft.com/office/drawing/2014/main" id="{D808D8CD-BCBE-F257-3C6F-64185F7ABD10}"/>
              </a:ext>
            </a:extLst>
          </p:cNvPr>
          <p:cNvSpPr>
            <a:spLocks noGrp="1"/>
          </p:cNvSpPr>
          <p:nvPr>
            <p:ph type="body" sz="quarter" idx="22" hasCustomPrompt="1"/>
          </p:nvPr>
        </p:nvSpPr>
        <p:spPr>
          <a:xfrm>
            <a:off x="7127193" y="5065124"/>
            <a:ext cx="2113474" cy="429881"/>
          </a:xfrm>
        </p:spPr>
        <p:txBody>
          <a:bodyPr anchor="ctr">
            <a:normAutofit/>
          </a:bodyPr>
          <a:lstStyle>
            <a:lvl1pPr marL="0" indent="0" algn="r">
              <a:lnSpc>
                <a:spcPct val="70000"/>
              </a:lnSpc>
              <a:buNone/>
              <a:defRPr sz="2000">
                <a:solidFill>
                  <a:schemeClr val="tx2"/>
                </a:solidFill>
                <a:latin typeface="+mn-lt"/>
              </a:defRPr>
            </a:lvl1pPr>
          </a:lstStyle>
          <a:p>
            <a:pPr lvl="0"/>
            <a:r>
              <a:rPr lang="en-US" dirty="0"/>
              <a:t>Author</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1">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2475528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1">
    <p:spTree>
      <p:nvGrpSpPr>
        <p:cNvPr id="1" name=""/>
        <p:cNvGrpSpPr/>
        <p:nvPr/>
      </p:nvGrpSpPr>
      <p:grpSpPr>
        <a:xfrm>
          <a:off x="0" y="0"/>
          <a:ext cx="0" cy="0"/>
          <a:chOff x="0" y="0"/>
          <a:chExt cx="0" cy="0"/>
        </a:xfrm>
      </p:grpSpPr>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7" name="Title 1">
            <a:extLst>
              <a:ext uri="{FF2B5EF4-FFF2-40B4-BE49-F238E27FC236}">
                <a16:creationId xmlns:a16="http://schemas.microsoft.com/office/drawing/2014/main" id="{806AA2EA-F5CC-A830-112E-D187F5411352}"/>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6" name="Picture Placeholder 1">
            <a:extLst>
              <a:ext uri="{FF2B5EF4-FFF2-40B4-BE49-F238E27FC236}">
                <a16:creationId xmlns:a16="http://schemas.microsoft.com/office/drawing/2014/main" id="{5902D87F-A357-6B12-50D8-55555AA9D9D4}"/>
              </a:ext>
            </a:extLst>
          </p:cNvPr>
          <p:cNvSpPr>
            <a:spLocks noGrp="1"/>
          </p:cNvSpPr>
          <p:nvPr>
            <p:ph type="pic" sz="quarter" idx="24"/>
          </p:nvPr>
        </p:nvSpPr>
        <p:spPr>
          <a:xfrm>
            <a:off x="554038" y="1786687"/>
            <a:ext cx="4738687" cy="2042930"/>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18" name="Subhead 1 Placeholder">
            <a:extLst>
              <a:ext uri="{FF2B5EF4-FFF2-40B4-BE49-F238E27FC236}">
                <a16:creationId xmlns:a16="http://schemas.microsoft.com/office/drawing/2014/main" id="{CC193BC8-108C-8326-80FA-BAECF7254B3C}"/>
              </a:ext>
            </a:extLst>
          </p:cNvPr>
          <p:cNvSpPr>
            <a:spLocks noGrp="1"/>
          </p:cNvSpPr>
          <p:nvPr>
            <p:ph type="body" sz="quarter" idx="19" hasCustomPrompt="1"/>
          </p:nvPr>
        </p:nvSpPr>
        <p:spPr>
          <a:xfrm>
            <a:off x="5477348" y="1786687"/>
            <a:ext cx="5547072" cy="764799"/>
          </a:xfrm>
        </p:spPr>
        <p:txBody>
          <a:bodyPr anchor="ctr">
            <a:normAutofit/>
          </a:bodyPr>
          <a:lstStyle>
            <a:lvl1pPr marL="0" indent="0" algn="l">
              <a:lnSpc>
                <a:spcPct val="70000"/>
              </a:lnSpc>
              <a:buNone/>
              <a:defRPr sz="3000">
                <a:solidFill>
                  <a:schemeClr val="bg2"/>
                </a:solidFill>
                <a:latin typeface="+mj-lt"/>
              </a:defRPr>
            </a:lvl1pPr>
          </a:lstStyle>
          <a:p>
            <a:pPr lvl="0"/>
            <a:r>
              <a:rPr lang="en-US" dirty="0"/>
              <a:t>Subhead</a:t>
            </a:r>
          </a:p>
        </p:txBody>
      </p:sp>
      <p:sp>
        <p:nvSpPr>
          <p:cNvPr id="22" name="Text Placeholder 1">
            <a:extLst>
              <a:ext uri="{FF2B5EF4-FFF2-40B4-BE49-F238E27FC236}">
                <a16:creationId xmlns:a16="http://schemas.microsoft.com/office/drawing/2014/main" id="{3208D36D-11B7-A53D-F8A8-E941F54F2B0D}"/>
              </a:ext>
            </a:extLst>
          </p:cNvPr>
          <p:cNvSpPr>
            <a:spLocks noGrp="1"/>
          </p:cNvSpPr>
          <p:nvPr>
            <p:ph type="body" sz="quarter" idx="20"/>
          </p:nvPr>
        </p:nvSpPr>
        <p:spPr>
          <a:xfrm>
            <a:off x="5475583" y="2561957"/>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27" name="Picture Placeholder 2">
            <a:extLst>
              <a:ext uri="{FF2B5EF4-FFF2-40B4-BE49-F238E27FC236}">
                <a16:creationId xmlns:a16="http://schemas.microsoft.com/office/drawing/2014/main" id="{3332E0F7-8D76-3BED-561C-C7B99F9CA5F4}"/>
              </a:ext>
            </a:extLst>
          </p:cNvPr>
          <p:cNvSpPr>
            <a:spLocks noGrp="1"/>
          </p:cNvSpPr>
          <p:nvPr>
            <p:ph type="pic" sz="quarter" idx="27"/>
          </p:nvPr>
        </p:nvSpPr>
        <p:spPr>
          <a:xfrm>
            <a:off x="552273" y="3924115"/>
            <a:ext cx="4738687" cy="2042930"/>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25" name="Subhead Placeholder 2">
            <a:extLst>
              <a:ext uri="{FF2B5EF4-FFF2-40B4-BE49-F238E27FC236}">
                <a16:creationId xmlns:a16="http://schemas.microsoft.com/office/drawing/2014/main" id="{4AEA1B53-9D39-71C7-6498-B61C0E9CDA90}"/>
              </a:ext>
            </a:extLst>
          </p:cNvPr>
          <p:cNvSpPr>
            <a:spLocks noGrp="1"/>
          </p:cNvSpPr>
          <p:nvPr>
            <p:ph type="body" sz="quarter" idx="25" hasCustomPrompt="1"/>
          </p:nvPr>
        </p:nvSpPr>
        <p:spPr>
          <a:xfrm>
            <a:off x="5475583" y="3924115"/>
            <a:ext cx="5547072" cy="764799"/>
          </a:xfrm>
        </p:spPr>
        <p:txBody>
          <a:bodyPr anchor="ctr">
            <a:normAutofit/>
          </a:bodyPr>
          <a:lstStyle>
            <a:lvl1pPr marL="0" indent="0" algn="l">
              <a:lnSpc>
                <a:spcPct val="70000"/>
              </a:lnSpc>
              <a:buNone/>
              <a:defRPr sz="3000">
                <a:solidFill>
                  <a:schemeClr val="tx2"/>
                </a:solidFill>
                <a:latin typeface="+mj-lt"/>
              </a:defRPr>
            </a:lvl1pPr>
          </a:lstStyle>
          <a:p>
            <a:pPr lvl="0"/>
            <a:r>
              <a:rPr lang="en-US" dirty="0"/>
              <a:t>Subhead</a:t>
            </a:r>
          </a:p>
        </p:txBody>
      </p:sp>
      <p:sp>
        <p:nvSpPr>
          <p:cNvPr id="26" name="Text Placeholder 2">
            <a:extLst>
              <a:ext uri="{FF2B5EF4-FFF2-40B4-BE49-F238E27FC236}">
                <a16:creationId xmlns:a16="http://schemas.microsoft.com/office/drawing/2014/main" id="{05DAD01A-BC33-C150-4677-8D04EA1F7095}"/>
              </a:ext>
            </a:extLst>
          </p:cNvPr>
          <p:cNvSpPr>
            <a:spLocks noGrp="1"/>
          </p:cNvSpPr>
          <p:nvPr>
            <p:ph type="body" sz="quarter" idx="26"/>
          </p:nvPr>
        </p:nvSpPr>
        <p:spPr>
          <a:xfrm>
            <a:off x="5473818" y="4699385"/>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3197693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lide 2">
    <p:spTree>
      <p:nvGrpSpPr>
        <p:cNvPr id="1" name=""/>
        <p:cNvGrpSpPr/>
        <p:nvPr/>
      </p:nvGrpSpPr>
      <p:grpSpPr>
        <a:xfrm>
          <a:off x="0" y="0"/>
          <a:ext cx="0" cy="0"/>
          <a:chOff x="0" y="0"/>
          <a:chExt cx="0" cy="0"/>
        </a:xfrm>
      </p:grpSpPr>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rgbClr val="FF5F0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3" name="Title 1">
            <a:extLst>
              <a:ext uri="{FF2B5EF4-FFF2-40B4-BE49-F238E27FC236}">
                <a16:creationId xmlns:a16="http://schemas.microsoft.com/office/drawing/2014/main" id="{C67464D1-DDEC-4858-9CA3-246D12B35BF7}"/>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18" name="Subhead Placeholder 1">
            <a:extLst>
              <a:ext uri="{FF2B5EF4-FFF2-40B4-BE49-F238E27FC236}">
                <a16:creationId xmlns:a16="http://schemas.microsoft.com/office/drawing/2014/main" id="{CC193BC8-108C-8326-80FA-BAECF7254B3C}"/>
              </a:ext>
            </a:extLst>
          </p:cNvPr>
          <p:cNvSpPr>
            <a:spLocks noGrp="1"/>
          </p:cNvSpPr>
          <p:nvPr>
            <p:ph type="body" sz="quarter" idx="19" hasCustomPrompt="1"/>
          </p:nvPr>
        </p:nvSpPr>
        <p:spPr>
          <a:xfrm>
            <a:off x="654228" y="1786687"/>
            <a:ext cx="5547072" cy="764799"/>
          </a:xfrm>
        </p:spPr>
        <p:txBody>
          <a:bodyPr anchor="ctr">
            <a:normAutofit/>
          </a:bodyPr>
          <a:lstStyle>
            <a:lvl1pPr marL="0" indent="0" algn="l">
              <a:lnSpc>
                <a:spcPct val="70000"/>
              </a:lnSpc>
              <a:buNone/>
              <a:defRPr sz="3000">
                <a:solidFill>
                  <a:schemeClr val="bg2"/>
                </a:solidFill>
                <a:latin typeface="+mj-lt"/>
              </a:defRPr>
            </a:lvl1pPr>
          </a:lstStyle>
          <a:p>
            <a:pPr lvl="0"/>
            <a:r>
              <a:rPr lang="en-US" dirty="0"/>
              <a:t>Subhead</a:t>
            </a:r>
          </a:p>
        </p:txBody>
      </p:sp>
      <p:sp>
        <p:nvSpPr>
          <p:cNvPr id="22" name="Text Placeholder 1">
            <a:extLst>
              <a:ext uri="{FF2B5EF4-FFF2-40B4-BE49-F238E27FC236}">
                <a16:creationId xmlns:a16="http://schemas.microsoft.com/office/drawing/2014/main" id="{3208D36D-11B7-A53D-F8A8-E941F54F2B0D}"/>
              </a:ext>
            </a:extLst>
          </p:cNvPr>
          <p:cNvSpPr>
            <a:spLocks noGrp="1"/>
          </p:cNvSpPr>
          <p:nvPr>
            <p:ph type="body" sz="quarter" idx="20"/>
          </p:nvPr>
        </p:nvSpPr>
        <p:spPr>
          <a:xfrm>
            <a:off x="652463" y="2561957"/>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6" name="Picture Placeholder 1">
            <a:extLst>
              <a:ext uri="{FF2B5EF4-FFF2-40B4-BE49-F238E27FC236}">
                <a16:creationId xmlns:a16="http://schemas.microsoft.com/office/drawing/2014/main" id="{5902D87F-A357-6B12-50D8-55555AA9D9D4}"/>
              </a:ext>
            </a:extLst>
          </p:cNvPr>
          <p:cNvSpPr>
            <a:spLocks noGrp="1"/>
          </p:cNvSpPr>
          <p:nvPr>
            <p:ph type="pic" sz="quarter" idx="24"/>
          </p:nvPr>
        </p:nvSpPr>
        <p:spPr>
          <a:xfrm>
            <a:off x="6282203" y="1786687"/>
            <a:ext cx="4738687" cy="2042930"/>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25" name="Subhead Placeholder 2">
            <a:extLst>
              <a:ext uri="{FF2B5EF4-FFF2-40B4-BE49-F238E27FC236}">
                <a16:creationId xmlns:a16="http://schemas.microsoft.com/office/drawing/2014/main" id="{4AEA1B53-9D39-71C7-6498-B61C0E9CDA90}"/>
              </a:ext>
            </a:extLst>
          </p:cNvPr>
          <p:cNvSpPr>
            <a:spLocks noGrp="1"/>
          </p:cNvSpPr>
          <p:nvPr>
            <p:ph type="body" sz="quarter" idx="25" hasCustomPrompt="1"/>
          </p:nvPr>
        </p:nvSpPr>
        <p:spPr>
          <a:xfrm>
            <a:off x="652463" y="3924115"/>
            <a:ext cx="5547072" cy="764799"/>
          </a:xfrm>
        </p:spPr>
        <p:txBody>
          <a:bodyPr anchor="ctr">
            <a:normAutofit/>
          </a:bodyPr>
          <a:lstStyle>
            <a:lvl1pPr marL="0" indent="0" algn="l">
              <a:lnSpc>
                <a:spcPct val="70000"/>
              </a:lnSpc>
              <a:buNone/>
              <a:defRPr sz="3000">
                <a:solidFill>
                  <a:schemeClr val="tx2"/>
                </a:solidFill>
                <a:latin typeface="+mj-lt"/>
              </a:defRPr>
            </a:lvl1pPr>
          </a:lstStyle>
          <a:p>
            <a:pPr lvl="0"/>
            <a:r>
              <a:rPr lang="en-US" dirty="0"/>
              <a:t>Subhead</a:t>
            </a:r>
          </a:p>
        </p:txBody>
      </p:sp>
      <p:sp>
        <p:nvSpPr>
          <p:cNvPr id="26" name="Text Placeholder 2">
            <a:extLst>
              <a:ext uri="{FF2B5EF4-FFF2-40B4-BE49-F238E27FC236}">
                <a16:creationId xmlns:a16="http://schemas.microsoft.com/office/drawing/2014/main" id="{05DAD01A-BC33-C150-4677-8D04EA1F7095}"/>
              </a:ext>
            </a:extLst>
          </p:cNvPr>
          <p:cNvSpPr>
            <a:spLocks noGrp="1"/>
          </p:cNvSpPr>
          <p:nvPr>
            <p:ph type="body" sz="quarter" idx="26"/>
          </p:nvPr>
        </p:nvSpPr>
        <p:spPr>
          <a:xfrm>
            <a:off x="650698" y="4699385"/>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27" name="Picture Placeholder 2">
            <a:extLst>
              <a:ext uri="{FF2B5EF4-FFF2-40B4-BE49-F238E27FC236}">
                <a16:creationId xmlns:a16="http://schemas.microsoft.com/office/drawing/2014/main" id="{3332E0F7-8D76-3BED-561C-C7B99F9CA5F4}"/>
              </a:ext>
            </a:extLst>
          </p:cNvPr>
          <p:cNvSpPr>
            <a:spLocks noGrp="1"/>
          </p:cNvSpPr>
          <p:nvPr>
            <p:ph type="pic" sz="quarter" idx="27"/>
          </p:nvPr>
        </p:nvSpPr>
        <p:spPr>
          <a:xfrm>
            <a:off x="6280438" y="3924115"/>
            <a:ext cx="4738687" cy="2042930"/>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1264825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Slide 3">
    <p:spTree>
      <p:nvGrpSpPr>
        <p:cNvPr id="1" name=""/>
        <p:cNvGrpSpPr/>
        <p:nvPr/>
      </p:nvGrpSpPr>
      <p:grpSpPr>
        <a:xfrm>
          <a:off x="0" y="0"/>
          <a:ext cx="0" cy="0"/>
          <a:chOff x="0" y="0"/>
          <a:chExt cx="0" cy="0"/>
        </a:xfrm>
      </p:grpSpPr>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44B32AFE-F932-DF9D-9DB7-1815DFD5D419}"/>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6" name="Picture Placeholder">
            <a:extLst>
              <a:ext uri="{FF2B5EF4-FFF2-40B4-BE49-F238E27FC236}">
                <a16:creationId xmlns:a16="http://schemas.microsoft.com/office/drawing/2014/main" id="{5902D87F-A357-6B12-50D8-55555AA9D9D4}"/>
              </a:ext>
            </a:extLst>
          </p:cNvPr>
          <p:cNvSpPr>
            <a:spLocks noGrp="1"/>
          </p:cNvSpPr>
          <p:nvPr>
            <p:ph type="pic" sz="quarter" idx="24"/>
          </p:nvPr>
        </p:nvSpPr>
        <p:spPr>
          <a:xfrm>
            <a:off x="554038" y="1786687"/>
            <a:ext cx="4738687" cy="4322200"/>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18" name="Subhead Placeholder">
            <a:extLst>
              <a:ext uri="{FF2B5EF4-FFF2-40B4-BE49-F238E27FC236}">
                <a16:creationId xmlns:a16="http://schemas.microsoft.com/office/drawing/2014/main" id="{CC193BC8-108C-8326-80FA-BAECF7254B3C}"/>
              </a:ext>
            </a:extLst>
          </p:cNvPr>
          <p:cNvSpPr>
            <a:spLocks noGrp="1"/>
          </p:cNvSpPr>
          <p:nvPr>
            <p:ph type="body" sz="quarter" idx="19" hasCustomPrompt="1"/>
          </p:nvPr>
        </p:nvSpPr>
        <p:spPr>
          <a:xfrm>
            <a:off x="5477348" y="2717104"/>
            <a:ext cx="5547072" cy="764799"/>
          </a:xfrm>
        </p:spPr>
        <p:txBody>
          <a:bodyPr anchor="ctr">
            <a:normAutofit/>
          </a:bodyPr>
          <a:lstStyle>
            <a:lvl1pPr marL="0" indent="0" algn="l">
              <a:lnSpc>
                <a:spcPct val="70000"/>
              </a:lnSpc>
              <a:buNone/>
              <a:defRPr sz="3000">
                <a:solidFill>
                  <a:schemeClr val="bg2"/>
                </a:solidFill>
                <a:latin typeface="+mj-lt"/>
              </a:defRPr>
            </a:lvl1pPr>
          </a:lstStyle>
          <a:p>
            <a:pPr lvl="0"/>
            <a:r>
              <a:rPr lang="en-US" dirty="0"/>
              <a:t>Subhead</a:t>
            </a:r>
          </a:p>
        </p:txBody>
      </p:sp>
      <p:sp>
        <p:nvSpPr>
          <p:cNvPr id="22" name="Text Placeholder">
            <a:extLst>
              <a:ext uri="{FF2B5EF4-FFF2-40B4-BE49-F238E27FC236}">
                <a16:creationId xmlns:a16="http://schemas.microsoft.com/office/drawing/2014/main" id="{3208D36D-11B7-A53D-F8A8-E941F54F2B0D}"/>
              </a:ext>
            </a:extLst>
          </p:cNvPr>
          <p:cNvSpPr>
            <a:spLocks noGrp="1"/>
          </p:cNvSpPr>
          <p:nvPr>
            <p:ph type="body" sz="quarter" idx="20"/>
          </p:nvPr>
        </p:nvSpPr>
        <p:spPr>
          <a:xfrm>
            <a:off x="5475583" y="3492374"/>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1904003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4">
    <p:spTree>
      <p:nvGrpSpPr>
        <p:cNvPr id="1" name=""/>
        <p:cNvGrpSpPr/>
        <p:nvPr/>
      </p:nvGrpSpPr>
      <p:grpSpPr>
        <a:xfrm>
          <a:off x="0" y="0"/>
          <a:ext cx="0" cy="0"/>
          <a:chOff x="0" y="0"/>
          <a:chExt cx="0" cy="0"/>
        </a:xfrm>
      </p:grpSpPr>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5372" y="277803"/>
            <a:ext cx="516232" cy="745668"/>
          </a:xfrm>
          <a:prstGeom prst="rect">
            <a:avLst/>
          </a:prstGeom>
        </p:spPr>
      </p:pic>
      <p:sp>
        <p:nvSpPr>
          <p:cNvPr id="3" name="Title 1">
            <a:extLst>
              <a:ext uri="{FF2B5EF4-FFF2-40B4-BE49-F238E27FC236}">
                <a16:creationId xmlns:a16="http://schemas.microsoft.com/office/drawing/2014/main" id="{3C361099-F3C8-7FD3-FE7D-BDB8984BD628}"/>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18" name="Subheading">
            <a:extLst>
              <a:ext uri="{FF2B5EF4-FFF2-40B4-BE49-F238E27FC236}">
                <a16:creationId xmlns:a16="http://schemas.microsoft.com/office/drawing/2014/main" id="{CC193BC8-108C-8326-80FA-BAECF7254B3C}"/>
              </a:ext>
            </a:extLst>
          </p:cNvPr>
          <p:cNvSpPr>
            <a:spLocks noGrp="1"/>
          </p:cNvSpPr>
          <p:nvPr>
            <p:ph type="body" sz="quarter" idx="19" hasCustomPrompt="1"/>
          </p:nvPr>
        </p:nvSpPr>
        <p:spPr>
          <a:xfrm>
            <a:off x="652463" y="2717104"/>
            <a:ext cx="5547072" cy="764799"/>
          </a:xfrm>
        </p:spPr>
        <p:txBody>
          <a:bodyPr anchor="ctr">
            <a:normAutofit/>
          </a:bodyPr>
          <a:lstStyle>
            <a:lvl1pPr marL="0" indent="0" algn="l">
              <a:lnSpc>
                <a:spcPct val="70000"/>
              </a:lnSpc>
              <a:buNone/>
              <a:defRPr sz="3000">
                <a:solidFill>
                  <a:schemeClr val="tx2"/>
                </a:solidFill>
                <a:latin typeface="+mj-lt"/>
              </a:defRPr>
            </a:lvl1pPr>
          </a:lstStyle>
          <a:p>
            <a:pPr lvl="0"/>
            <a:r>
              <a:rPr lang="en-US" dirty="0"/>
              <a:t>Subhead</a:t>
            </a:r>
          </a:p>
        </p:txBody>
      </p:sp>
      <p:sp>
        <p:nvSpPr>
          <p:cNvPr id="22" name="Text Placeholder">
            <a:extLst>
              <a:ext uri="{FF2B5EF4-FFF2-40B4-BE49-F238E27FC236}">
                <a16:creationId xmlns:a16="http://schemas.microsoft.com/office/drawing/2014/main" id="{3208D36D-11B7-A53D-F8A8-E941F54F2B0D}"/>
              </a:ext>
            </a:extLst>
          </p:cNvPr>
          <p:cNvSpPr>
            <a:spLocks noGrp="1"/>
          </p:cNvSpPr>
          <p:nvPr>
            <p:ph type="body" sz="quarter" idx="20"/>
          </p:nvPr>
        </p:nvSpPr>
        <p:spPr>
          <a:xfrm>
            <a:off x="650698" y="3492374"/>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6" name="Picture Placeholder">
            <a:extLst>
              <a:ext uri="{FF2B5EF4-FFF2-40B4-BE49-F238E27FC236}">
                <a16:creationId xmlns:a16="http://schemas.microsoft.com/office/drawing/2014/main" id="{5902D87F-A357-6B12-50D8-55555AA9D9D4}"/>
              </a:ext>
            </a:extLst>
          </p:cNvPr>
          <p:cNvSpPr>
            <a:spLocks noGrp="1"/>
          </p:cNvSpPr>
          <p:nvPr>
            <p:ph type="pic" sz="quarter" idx="24"/>
          </p:nvPr>
        </p:nvSpPr>
        <p:spPr>
          <a:xfrm>
            <a:off x="6283968" y="1786687"/>
            <a:ext cx="4738687" cy="4322200"/>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257152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36CFC5-9FDA-B7CC-A0E8-9E2C8CF523B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11" name="Title Accent">
            <a:extLst>
              <a:ext uri="{FF2B5EF4-FFF2-40B4-BE49-F238E27FC236}">
                <a16:creationId xmlns:a16="http://schemas.microsoft.com/office/drawing/2014/main" id="{774D0FFC-1870-3AC0-2920-9F9EA3F5B374}"/>
              </a:ext>
              <a:ext uri="{C183D7F6-B498-43B3-948B-1728B52AA6E4}">
                <adec:decorative xmlns:adec="http://schemas.microsoft.com/office/drawing/2017/decorative" val="1"/>
              </a:ext>
            </a:extLst>
          </p:cNvPr>
          <p:cNvSpPr/>
          <p:nvPr userDrawn="1"/>
        </p:nvSpPr>
        <p:spPr>
          <a:xfrm>
            <a:off x="2895872" y="1832610"/>
            <a:ext cx="95250" cy="31927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967BB4B5-6DC9-4239-4EE4-8B3B8C0683DB}"/>
              </a:ext>
            </a:extLst>
          </p:cNvPr>
          <p:cNvSpPr>
            <a:spLocks noGrp="1"/>
          </p:cNvSpPr>
          <p:nvPr>
            <p:ph type="title" hasCustomPrompt="1"/>
          </p:nvPr>
        </p:nvSpPr>
        <p:spPr>
          <a:xfrm>
            <a:off x="3283131" y="1958297"/>
            <a:ext cx="8569236" cy="1614486"/>
          </a:xfrm>
        </p:spPr>
        <p:txBody>
          <a:bodyPr anchor="t">
            <a:normAutofit/>
          </a:bodyPr>
          <a:lstStyle>
            <a:lvl1pPr algn="ctr">
              <a:defRPr sz="6000">
                <a:solidFill>
                  <a:schemeClr val="bg1"/>
                </a:solidFill>
              </a:defRPr>
            </a:lvl1pPr>
          </a:lstStyle>
          <a:p>
            <a:r>
              <a:rPr lang="en-US" dirty="0"/>
              <a:t>Presentation Title</a:t>
            </a:r>
          </a:p>
        </p:txBody>
      </p:sp>
      <p:sp>
        <p:nvSpPr>
          <p:cNvPr id="9" name="Department/unit name placeholder">
            <a:extLst>
              <a:ext uri="{FF2B5EF4-FFF2-40B4-BE49-F238E27FC236}">
                <a16:creationId xmlns:a16="http://schemas.microsoft.com/office/drawing/2014/main" id="{9CCA8B6C-53BF-DD2E-3863-4C111973577F}"/>
              </a:ext>
            </a:extLst>
          </p:cNvPr>
          <p:cNvSpPr>
            <a:spLocks noGrp="1"/>
          </p:cNvSpPr>
          <p:nvPr>
            <p:ph type="body" sz="quarter" idx="11" hasCustomPrompt="1"/>
          </p:nvPr>
        </p:nvSpPr>
        <p:spPr>
          <a:xfrm>
            <a:off x="3285601" y="3489452"/>
            <a:ext cx="8569235" cy="767969"/>
          </a:xfrm>
          <a:prstGeom prst="rect">
            <a:avLst/>
          </a:prstGeom>
        </p:spPr>
        <p:txBody>
          <a:bodyPr>
            <a:normAutofit/>
          </a:bodyPr>
          <a:lstStyle>
            <a:lvl1pPr marL="0" indent="0" algn="ctr">
              <a:buNone/>
              <a:defRPr sz="3600">
                <a:solidFill>
                  <a:schemeClr val="bg1"/>
                </a:solidFill>
                <a:latin typeface="+mn-lt"/>
              </a:defRPr>
            </a:lvl1pPr>
          </a:lstStyle>
          <a:p>
            <a:r>
              <a:rPr lang="en-US" dirty="0"/>
              <a:t>Department/Unit Name</a:t>
            </a:r>
          </a:p>
        </p:txBody>
      </p:sp>
      <p:sp>
        <p:nvSpPr>
          <p:cNvPr id="10" name="Date Placeholder">
            <a:extLst>
              <a:ext uri="{FF2B5EF4-FFF2-40B4-BE49-F238E27FC236}">
                <a16:creationId xmlns:a16="http://schemas.microsoft.com/office/drawing/2014/main" id="{609F09B9-AFB9-1195-67C0-6A06E8B36166}"/>
              </a:ext>
            </a:extLst>
          </p:cNvPr>
          <p:cNvSpPr>
            <a:spLocks noGrp="1"/>
          </p:cNvSpPr>
          <p:nvPr>
            <p:ph type="body" sz="quarter" idx="12" hasCustomPrompt="1"/>
          </p:nvPr>
        </p:nvSpPr>
        <p:spPr>
          <a:xfrm>
            <a:off x="3285601" y="4257421"/>
            <a:ext cx="8569235" cy="767969"/>
          </a:xfrm>
          <a:prstGeom prst="rect">
            <a:avLst/>
          </a:prstGeom>
        </p:spPr>
        <p:txBody>
          <a:bodyPr>
            <a:normAutofit/>
          </a:bodyPr>
          <a:lstStyle>
            <a:lvl1pPr marL="0" indent="0" algn="ctr">
              <a:buNone/>
              <a:defRPr sz="3600">
                <a:solidFill>
                  <a:schemeClr val="bg1"/>
                </a:solidFill>
                <a:latin typeface="+mn-lt"/>
              </a:defRPr>
            </a:lvl1pPr>
          </a:lstStyle>
          <a:p>
            <a:r>
              <a:rPr lang="en-US" dirty="0"/>
              <a:t>Date</a:t>
            </a:r>
          </a:p>
        </p:txBody>
      </p:sp>
    </p:spTree>
    <p:extLst>
      <p:ext uri="{BB962C8B-B14F-4D97-AF65-F5344CB8AC3E}">
        <p14:creationId xmlns:p14="http://schemas.microsoft.com/office/powerpoint/2010/main" val="2275391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Slide 5">
    <p:spTree>
      <p:nvGrpSpPr>
        <p:cNvPr id="1" name=""/>
        <p:cNvGrpSpPr/>
        <p:nvPr/>
      </p:nvGrpSpPr>
      <p:grpSpPr>
        <a:xfrm>
          <a:off x="0" y="0"/>
          <a:ext cx="0" cy="0"/>
          <a:chOff x="0" y="0"/>
          <a:chExt cx="0" cy="0"/>
        </a:xfrm>
      </p:grpSpPr>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Title Placeholder">
            <a:extLst>
              <a:ext uri="{FF2B5EF4-FFF2-40B4-BE49-F238E27FC236}">
                <a16:creationId xmlns:a16="http://schemas.microsoft.com/office/drawing/2014/main" id="{119C3D1A-1767-F64F-CCEA-FD8AB56C8873}"/>
              </a:ext>
            </a:extLst>
          </p:cNvPr>
          <p:cNvSpPr>
            <a:spLocks noGrp="1"/>
          </p:cNvSpPr>
          <p:nvPr>
            <p:ph type="body" sz="quarter" idx="18" hasCustomPrompt="1"/>
          </p:nvPr>
        </p:nvSpPr>
        <p:spPr>
          <a:xfrm>
            <a:off x="654228" y="277803"/>
            <a:ext cx="10370191" cy="1189820"/>
          </a:xfrm>
        </p:spPr>
        <p:txBody>
          <a:bodyPr anchor="ctr" anchorCtr="0">
            <a:normAutofit/>
          </a:bodyPr>
          <a:lstStyle>
            <a:lvl1pPr marL="0" marR="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sz="3200">
                <a:solidFill>
                  <a:schemeClr val="tx2"/>
                </a:solidFill>
                <a:latin typeface="+mj-lt"/>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6" name="Picture Placeholder">
            <a:extLst>
              <a:ext uri="{FF2B5EF4-FFF2-40B4-BE49-F238E27FC236}">
                <a16:creationId xmlns:a16="http://schemas.microsoft.com/office/drawing/2014/main" id="{5902D87F-A357-6B12-50D8-55555AA9D9D4}"/>
              </a:ext>
            </a:extLst>
          </p:cNvPr>
          <p:cNvSpPr>
            <a:spLocks noGrp="1"/>
          </p:cNvSpPr>
          <p:nvPr>
            <p:ph type="pic" sz="quarter" idx="24"/>
          </p:nvPr>
        </p:nvSpPr>
        <p:spPr>
          <a:xfrm>
            <a:off x="650698" y="1578560"/>
            <a:ext cx="10371957" cy="3875254"/>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22" name="Text Placeholder">
            <a:extLst>
              <a:ext uri="{FF2B5EF4-FFF2-40B4-BE49-F238E27FC236}">
                <a16:creationId xmlns:a16="http://schemas.microsoft.com/office/drawing/2014/main" id="{3208D36D-11B7-A53D-F8A8-E941F54F2B0D}"/>
              </a:ext>
            </a:extLst>
          </p:cNvPr>
          <p:cNvSpPr>
            <a:spLocks noGrp="1"/>
          </p:cNvSpPr>
          <p:nvPr>
            <p:ph type="body" sz="quarter" idx="20"/>
          </p:nvPr>
        </p:nvSpPr>
        <p:spPr>
          <a:xfrm>
            <a:off x="654689" y="5590340"/>
            <a:ext cx="10367965" cy="612588"/>
          </a:xfrm>
        </p:spPr>
        <p:txBody>
          <a:bodyPr>
            <a:normAutofit/>
          </a:bodyPr>
          <a:lstStyle>
            <a:lvl1pPr marL="0" indent="0">
              <a:buNone/>
              <a:defRPr sz="2000">
                <a:solidFill>
                  <a:schemeClr val="tx2"/>
                </a:solidFill>
              </a:defRPr>
            </a:lvl1pPr>
          </a:lstStyle>
          <a:p>
            <a:pPr lvl="0"/>
            <a:r>
              <a:rPr lang="en-US"/>
              <a:t>Click to edit Master text styles</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1">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40538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Slide 6">
    <p:spTree>
      <p:nvGrpSpPr>
        <p:cNvPr id="1" name=""/>
        <p:cNvGrpSpPr/>
        <p:nvPr/>
      </p:nvGrpSpPr>
      <p:grpSpPr>
        <a:xfrm>
          <a:off x="0" y="0"/>
          <a:ext cx="0" cy="0"/>
          <a:chOff x="0" y="0"/>
          <a:chExt cx="0" cy="0"/>
        </a:xfrm>
      </p:grpSpPr>
      <p:sp>
        <p:nvSpPr>
          <p:cNvPr id="13" name="Title Placeholder">
            <a:extLst>
              <a:ext uri="{FF2B5EF4-FFF2-40B4-BE49-F238E27FC236}">
                <a16:creationId xmlns:a16="http://schemas.microsoft.com/office/drawing/2014/main" id="{7D02BED8-DBC4-0252-E92E-234AE9D9F15C}"/>
              </a:ext>
            </a:extLst>
          </p:cNvPr>
          <p:cNvSpPr>
            <a:spLocks noGrp="1"/>
          </p:cNvSpPr>
          <p:nvPr>
            <p:ph type="body" sz="quarter" idx="19" hasCustomPrompt="1"/>
          </p:nvPr>
        </p:nvSpPr>
        <p:spPr>
          <a:xfrm>
            <a:off x="7679104" y="2391179"/>
            <a:ext cx="4187900" cy="764799"/>
          </a:xfrm>
        </p:spPr>
        <p:txBody>
          <a:bodyPr anchor="ctr">
            <a:normAutofit/>
          </a:bodyPr>
          <a:lstStyle>
            <a:lvl1pPr marL="0" indent="0" algn="l">
              <a:lnSpc>
                <a:spcPct val="70000"/>
              </a:lnSpc>
              <a:buNone/>
              <a:defRPr sz="3000">
                <a:solidFill>
                  <a:schemeClr val="bg1"/>
                </a:solidFill>
                <a:latin typeface="+mj-lt"/>
              </a:defRPr>
            </a:lvl1pPr>
          </a:lstStyle>
          <a:p>
            <a:pPr lvl="0"/>
            <a:r>
              <a:rPr lang="en-US" dirty="0"/>
              <a:t>Subhead</a:t>
            </a:r>
          </a:p>
        </p:txBody>
      </p:sp>
      <p:sp>
        <p:nvSpPr>
          <p:cNvPr id="15" name="Text Placeholder">
            <a:extLst>
              <a:ext uri="{FF2B5EF4-FFF2-40B4-BE49-F238E27FC236}">
                <a16:creationId xmlns:a16="http://schemas.microsoft.com/office/drawing/2014/main" id="{A877C0E9-AC67-8A06-EFD9-3C48FB86AFCA}"/>
              </a:ext>
            </a:extLst>
          </p:cNvPr>
          <p:cNvSpPr>
            <a:spLocks noGrp="1"/>
          </p:cNvSpPr>
          <p:nvPr>
            <p:ph type="body" sz="quarter" idx="20"/>
          </p:nvPr>
        </p:nvSpPr>
        <p:spPr>
          <a:xfrm>
            <a:off x="7677339" y="3166449"/>
            <a:ext cx="4187900" cy="1267660"/>
          </a:xfrm>
        </p:spPr>
        <p:txBody>
          <a:bodyPr>
            <a:normAutofit/>
          </a:bodyPr>
          <a:lstStyle>
            <a:lvl1pPr marL="0" indent="0">
              <a:buNone/>
              <a:defRPr sz="2000">
                <a:solidFill>
                  <a:schemeClr val="bg1"/>
                </a:solidFill>
              </a:defRPr>
            </a:lvl1pPr>
          </a:lstStyle>
          <a:p>
            <a:pPr lvl="0"/>
            <a:r>
              <a:rPr lang="en-US"/>
              <a:t>Click to edit Master text styles</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1">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3177869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7">
    <p:spTree>
      <p:nvGrpSpPr>
        <p:cNvPr id="1" name=""/>
        <p:cNvGrpSpPr/>
        <p:nvPr/>
      </p:nvGrpSpPr>
      <p:grpSpPr>
        <a:xfrm>
          <a:off x="0" y="0"/>
          <a:ext cx="0" cy="0"/>
          <a:chOff x="0" y="0"/>
          <a:chExt cx="0" cy="0"/>
        </a:xfrm>
      </p:grpSpPr>
      <p:pic>
        <p:nvPicPr>
          <p:cNvPr id="4" name="Block I">
            <a:extLst>
              <a:ext uri="{FF2B5EF4-FFF2-40B4-BE49-F238E27FC236}">
                <a16:creationId xmlns:a16="http://schemas.microsoft.com/office/drawing/2014/main" id="{D5DA79D9-6B40-7F27-6A6B-EA75CB7C61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11" name="Title Placeholder">
            <a:extLst>
              <a:ext uri="{FF2B5EF4-FFF2-40B4-BE49-F238E27FC236}">
                <a16:creationId xmlns:a16="http://schemas.microsoft.com/office/drawing/2014/main" id="{9FFDD080-4638-6791-3E4F-BA329002E2BF}"/>
              </a:ext>
            </a:extLst>
          </p:cNvPr>
          <p:cNvSpPr>
            <a:spLocks noGrp="1"/>
          </p:cNvSpPr>
          <p:nvPr>
            <p:ph type="body" sz="quarter" idx="19" hasCustomPrompt="1"/>
          </p:nvPr>
        </p:nvSpPr>
        <p:spPr>
          <a:xfrm>
            <a:off x="2248247" y="4070491"/>
            <a:ext cx="7695506" cy="764799"/>
          </a:xfrm>
        </p:spPr>
        <p:txBody>
          <a:bodyPr anchor="ctr">
            <a:normAutofit/>
          </a:bodyPr>
          <a:lstStyle>
            <a:lvl1pPr marL="0" indent="0" algn="ctr">
              <a:lnSpc>
                <a:spcPct val="70000"/>
              </a:lnSpc>
              <a:buNone/>
              <a:defRPr sz="3000">
                <a:solidFill>
                  <a:schemeClr val="bg1"/>
                </a:solidFill>
                <a:latin typeface="+mj-lt"/>
              </a:defRPr>
            </a:lvl1pPr>
          </a:lstStyle>
          <a:p>
            <a:pPr lvl="0"/>
            <a:r>
              <a:rPr lang="en-US" dirty="0"/>
              <a:t>Subhead</a:t>
            </a:r>
          </a:p>
        </p:txBody>
      </p:sp>
      <p:sp>
        <p:nvSpPr>
          <p:cNvPr id="22" name="Text Placeholder">
            <a:extLst>
              <a:ext uri="{FF2B5EF4-FFF2-40B4-BE49-F238E27FC236}">
                <a16:creationId xmlns:a16="http://schemas.microsoft.com/office/drawing/2014/main" id="{3208D36D-11B7-A53D-F8A8-E941F54F2B0D}"/>
              </a:ext>
            </a:extLst>
          </p:cNvPr>
          <p:cNvSpPr>
            <a:spLocks noGrp="1"/>
          </p:cNvSpPr>
          <p:nvPr>
            <p:ph type="body" sz="quarter" idx="20"/>
          </p:nvPr>
        </p:nvSpPr>
        <p:spPr>
          <a:xfrm>
            <a:off x="2248247" y="4980067"/>
            <a:ext cx="7695506" cy="612588"/>
          </a:xfrm>
        </p:spPr>
        <p:txBody>
          <a:bodyPr>
            <a:normAutofit/>
          </a:bodyPr>
          <a:lstStyle>
            <a:lvl1pPr marL="0" indent="0" algn="ctr">
              <a:buNone/>
              <a:defRPr sz="2000">
                <a:solidFill>
                  <a:schemeClr val="bg1"/>
                </a:solidFill>
              </a:defRPr>
            </a:lvl1pPr>
          </a:lstStyle>
          <a:p>
            <a:pPr lvl="0"/>
            <a:r>
              <a:rPr lang="en-US"/>
              <a:t>Click to edit Master text styles</a:t>
            </a:r>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1">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3076425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 Slide 1">
    <p:spTree>
      <p:nvGrpSpPr>
        <p:cNvPr id="1" name=""/>
        <p:cNvGrpSpPr/>
        <p:nvPr/>
      </p:nvGrpSpPr>
      <p:grpSpPr>
        <a:xfrm>
          <a:off x="0" y="0"/>
          <a:ext cx="0" cy="0"/>
          <a:chOff x="0" y="0"/>
          <a:chExt cx="0" cy="0"/>
        </a:xfrm>
      </p:grpSpPr>
      <p:sp>
        <p:nvSpPr>
          <p:cNvPr id="18" name="Title accent">
            <a:extLst>
              <a:ext uri="{FF2B5EF4-FFF2-40B4-BE49-F238E27FC236}">
                <a16:creationId xmlns:a16="http://schemas.microsoft.com/office/drawing/2014/main" id="{EC828380-4544-4F96-B8A5-DCC905DD2955}"/>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7" name="Block I">
            <a:extLst>
              <a:ext uri="{FF2B5EF4-FFF2-40B4-BE49-F238E27FC236}">
                <a16:creationId xmlns:a16="http://schemas.microsoft.com/office/drawing/2014/main" id="{83CCBDC0-B71E-50D9-1AE4-50C357B154C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9"/>
          </a:xfrm>
          <a:prstGeom prst="rect">
            <a:avLst/>
          </a:prstGeom>
        </p:spPr>
      </p:pic>
      <p:sp>
        <p:nvSpPr>
          <p:cNvPr id="3" name="Title 1">
            <a:extLst>
              <a:ext uri="{FF2B5EF4-FFF2-40B4-BE49-F238E27FC236}">
                <a16:creationId xmlns:a16="http://schemas.microsoft.com/office/drawing/2014/main" id="{BDA352AF-0D0B-CA5B-F6AB-E8E707C2BCFB}"/>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5" name="Chart Placeholder">
            <a:extLst>
              <a:ext uri="{FF2B5EF4-FFF2-40B4-BE49-F238E27FC236}">
                <a16:creationId xmlns:a16="http://schemas.microsoft.com/office/drawing/2014/main" id="{A294C2DE-00CB-57AC-36E4-F1BD262706DC}"/>
              </a:ext>
            </a:extLst>
          </p:cNvPr>
          <p:cNvSpPr>
            <a:spLocks noGrp="1"/>
          </p:cNvSpPr>
          <p:nvPr>
            <p:ph type="chart" sz="quarter" idx="19"/>
          </p:nvPr>
        </p:nvSpPr>
        <p:spPr>
          <a:xfrm>
            <a:off x="1430338" y="1747838"/>
            <a:ext cx="9134475" cy="4360862"/>
          </a:xfrm>
        </p:spPr>
        <p:txBody>
          <a:bodyPr/>
          <a:lstStyle/>
          <a:p>
            <a:r>
              <a:rPr lang="en-US"/>
              <a:t>Click icon to add chart</a:t>
            </a:r>
          </a:p>
        </p:txBody>
      </p:sp>
      <p:sp>
        <p:nvSpPr>
          <p:cNvPr id="2" name="Footer background">
            <a:extLst>
              <a:ext uri="{FF2B5EF4-FFF2-40B4-BE49-F238E27FC236}">
                <a16:creationId xmlns:a16="http://schemas.microsoft.com/office/drawing/2014/main" id="{2CDA5182-C298-A7CD-BECD-28B3EF9F549D}"/>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epartment/unit placeholder">
            <a:extLst>
              <a:ext uri="{FF2B5EF4-FFF2-40B4-BE49-F238E27FC236}">
                <a16:creationId xmlns:a16="http://schemas.microsoft.com/office/drawing/2014/main" id="{D04B6268-443E-C233-94CE-19E2240CBFFD}"/>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4" name="Slide Number Placeholder 3">
            <a:extLst>
              <a:ext uri="{FF2B5EF4-FFF2-40B4-BE49-F238E27FC236}">
                <a16:creationId xmlns:a16="http://schemas.microsoft.com/office/drawing/2014/main" id="{2166FCCC-D572-7B04-6D0C-142E9AF1AEAA}"/>
              </a:ext>
              <a:ext uri="{C183D7F6-B498-43B3-948B-1728B52AA6E4}">
                <adec:decorative xmlns:adec="http://schemas.microsoft.com/office/drawing/2017/decorative" val="1"/>
              </a:ext>
            </a:extLst>
          </p:cNvPr>
          <p:cNvSpPr>
            <a:spLocks noGrp="1"/>
          </p:cNvSpPr>
          <p:nvPr>
            <p:ph type="sldNum" sz="quarter" idx="17"/>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962947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9AC6FB-79B2-8934-E612-EC987EF3231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
        <p:nvSpPr>
          <p:cNvPr id="17" name="Title Placeholder">
            <a:extLst>
              <a:ext uri="{FF2B5EF4-FFF2-40B4-BE49-F238E27FC236}">
                <a16:creationId xmlns:a16="http://schemas.microsoft.com/office/drawing/2014/main" id="{9E07F9AC-4E7E-9623-9170-90BDADFA2A74}"/>
              </a:ext>
            </a:extLst>
          </p:cNvPr>
          <p:cNvSpPr>
            <a:spLocks noGrp="1"/>
          </p:cNvSpPr>
          <p:nvPr>
            <p:ph type="title" hasCustomPrompt="1"/>
          </p:nvPr>
        </p:nvSpPr>
        <p:spPr>
          <a:xfrm>
            <a:off x="1610698" y="823864"/>
            <a:ext cx="8981220" cy="1107047"/>
          </a:xfrm>
        </p:spPr>
        <p:txBody>
          <a:bodyPr>
            <a:normAutofit/>
          </a:bodyPr>
          <a:lstStyle>
            <a:lvl1pPr algn="ctr">
              <a:defRPr sz="6000">
                <a:solidFill>
                  <a:schemeClr val="bg1"/>
                </a:solidFill>
              </a:defRPr>
            </a:lvl1pPr>
          </a:lstStyle>
          <a:p>
            <a:r>
              <a:rPr lang="en-US" dirty="0"/>
              <a:t>Thank You</a:t>
            </a:r>
          </a:p>
        </p:txBody>
      </p:sp>
      <p:sp>
        <p:nvSpPr>
          <p:cNvPr id="12" name="Title Underscore">
            <a:extLst>
              <a:ext uri="{FF2B5EF4-FFF2-40B4-BE49-F238E27FC236}">
                <a16:creationId xmlns:a16="http://schemas.microsoft.com/office/drawing/2014/main" id="{58F4D01E-94DA-4F0B-8E13-618D11B2DCE2}"/>
              </a:ext>
              <a:ext uri="{C183D7F6-B498-43B3-948B-1728B52AA6E4}">
                <adec:decorative xmlns:adec="http://schemas.microsoft.com/office/drawing/2017/decorative" val="1"/>
              </a:ext>
            </a:extLst>
          </p:cNvPr>
          <p:cNvSpPr/>
          <p:nvPr userDrawn="1"/>
        </p:nvSpPr>
        <p:spPr>
          <a:xfrm>
            <a:off x="5455664" y="1930911"/>
            <a:ext cx="1275549" cy="141956"/>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5" name="Block I">
            <a:extLst>
              <a:ext uri="{FF2B5EF4-FFF2-40B4-BE49-F238E27FC236}">
                <a16:creationId xmlns:a16="http://schemas.microsoft.com/office/drawing/2014/main" id="{2ECD6B36-AE20-6B2C-70DA-90541397C67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19" name="Text Placeholder 1">
            <a:extLst>
              <a:ext uri="{FF2B5EF4-FFF2-40B4-BE49-F238E27FC236}">
                <a16:creationId xmlns:a16="http://schemas.microsoft.com/office/drawing/2014/main" id="{645B5409-DDAC-5BBA-E785-37F723B5630A}"/>
              </a:ext>
            </a:extLst>
          </p:cNvPr>
          <p:cNvSpPr>
            <a:spLocks noGrp="1"/>
          </p:cNvSpPr>
          <p:nvPr>
            <p:ph type="body" sz="quarter" idx="19" hasCustomPrompt="1"/>
          </p:nvPr>
        </p:nvSpPr>
        <p:spPr>
          <a:xfrm>
            <a:off x="1610697" y="2328261"/>
            <a:ext cx="8981219" cy="2201477"/>
          </a:xfrm>
        </p:spPr>
        <p:txBody>
          <a:bodyPr anchor="ctr">
            <a:noAutofit/>
          </a:bodyPr>
          <a:lstStyle>
            <a:lvl1pPr marL="0" indent="0" algn="ctr">
              <a:lnSpc>
                <a:spcPct val="150000"/>
              </a:lnSpc>
              <a:buNone/>
              <a:defRPr sz="3200">
                <a:solidFill>
                  <a:schemeClr val="bg1"/>
                </a:solidFill>
                <a:latin typeface="+mj-lt"/>
              </a:defRPr>
            </a:lvl1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dirty="0"/>
              <a:t>Questions/Contact/Information</a:t>
            </a:r>
          </a:p>
        </p:txBody>
      </p:sp>
      <p:sp>
        <p:nvSpPr>
          <p:cNvPr id="21" name="Text Placeholder 2">
            <a:extLst>
              <a:ext uri="{FF2B5EF4-FFF2-40B4-BE49-F238E27FC236}">
                <a16:creationId xmlns:a16="http://schemas.microsoft.com/office/drawing/2014/main" id="{2982A2E9-6729-F459-2EB4-38593EB1846E}"/>
              </a:ext>
            </a:extLst>
          </p:cNvPr>
          <p:cNvSpPr>
            <a:spLocks noGrp="1"/>
          </p:cNvSpPr>
          <p:nvPr>
            <p:ph type="body" sz="quarter" idx="20"/>
          </p:nvPr>
        </p:nvSpPr>
        <p:spPr>
          <a:xfrm>
            <a:off x="1610697" y="4952165"/>
            <a:ext cx="8981219" cy="796785"/>
          </a:xfrm>
        </p:spPr>
        <p:txBody>
          <a:bodyPr>
            <a:normAutofit/>
          </a:bodyPr>
          <a:lstStyle>
            <a:lvl1pPr marL="0" indent="0" algn="ctr">
              <a:buNone/>
              <a:defRPr sz="2000">
                <a:solidFill>
                  <a:schemeClr val="bg1"/>
                </a:solidFill>
              </a:defRPr>
            </a:lvl1pPr>
          </a:lstStyle>
          <a:p>
            <a:pPr lvl="0"/>
            <a:r>
              <a:rPr lang="en-US"/>
              <a:t>Click to edit Master text styles</a:t>
            </a:r>
          </a:p>
        </p:txBody>
      </p:sp>
      <p:sp>
        <p:nvSpPr>
          <p:cNvPr id="13" name="Department/Unit name Placeholder">
            <a:extLst>
              <a:ext uri="{FF2B5EF4-FFF2-40B4-BE49-F238E27FC236}">
                <a16:creationId xmlns:a16="http://schemas.microsoft.com/office/drawing/2014/main" id="{EC420C19-0C40-EAE2-AA9D-5101B4FF164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6" name="Slide Number Placeholder">
            <a:extLst>
              <a:ext uri="{FF2B5EF4-FFF2-40B4-BE49-F238E27FC236}">
                <a16:creationId xmlns:a16="http://schemas.microsoft.com/office/drawing/2014/main" id="{1DAF599E-70A8-5E76-56CB-CA69217C103F}"/>
              </a:ext>
              <a:ext uri="{C183D7F6-B498-43B3-948B-1728B52AA6E4}">
                <adec:decorative xmlns:adec="http://schemas.microsoft.com/office/drawing/2017/decorative" val="1"/>
              </a:ext>
            </a:extLst>
          </p:cNvPr>
          <p:cNvSpPr>
            <a:spLocks noGrp="1"/>
          </p:cNvSpPr>
          <p:nvPr>
            <p:ph type="sldNum" sz="quarter" idx="10"/>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288764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FF63E5-FDDB-6B44-048F-EF43D6670A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7" name="Title Placeholder">
            <a:extLst>
              <a:ext uri="{FF2B5EF4-FFF2-40B4-BE49-F238E27FC236}">
                <a16:creationId xmlns:a16="http://schemas.microsoft.com/office/drawing/2014/main" id="{33DE6DDB-A415-6C63-7353-2B6BB41D589A}"/>
              </a:ext>
            </a:extLst>
          </p:cNvPr>
          <p:cNvSpPr>
            <a:spLocks noGrp="1"/>
          </p:cNvSpPr>
          <p:nvPr>
            <p:ph type="title" hasCustomPrompt="1"/>
          </p:nvPr>
        </p:nvSpPr>
        <p:spPr>
          <a:xfrm>
            <a:off x="1610698" y="823864"/>
            <a:ext cx="8981220" cy="1107047"/>
          </a:xfrm>
        </p:spPr>
        <p:txBody>
          <a:bodyPr>
            <a:normAutofit/>
          </a:bodyPr>
          <a:lstStyle>
            <a:lvl1pPr algn="ctr">
              <a:defRPr sz="6000">
                <a:solidFill>
                  <a:schemeClr val="bg1"/>
                </a:solidFill>
              </a:defRPr>
            </a:lvl1pPr>
          </a:lstStyle>
          <a:p>
            <a:r>
              <a:rPr lang="en-US" dirty="0"/>
              <a:t>Thank You</a:t>
            </a:r>
          </a:p>
        </p:txBody>
      </p:sp>
      <p:sp>
        <p:nvSpPr>
          <p:cNvPr id="10" name="Title Underscore">
            <a:extLst>
              <a:ext uri="{FF2B5EF4-FFF2-40B4-BE49-F238E27FC236}">
                <a16:creationId xmlns:a16="http://schemas.microsoft.com/office/drawing/2014/main" id="{EE499929-DC2D-46B3-A28E-229CC329ABAD}"/>
              </a:ext>
              <a:ext uri="{C183D7F6-B498-43B3-948B-1728B52AA6E4}">
                <adec:decorative xmlns:adec="http://schemas.microsoft.com/office/drawing/2017/decorative" val="1"/>
              </a:ext>
            </a:extLst>
          </p:cNvPr>
          <p:cNvSpPr/>
          <p:nvPr userDrawn="1"/>
        </p:nvSpPr>
        <p:spPr>
          <a:xfrm>
            <a:off x="5455664" y="1930911"/>
            <a:ext cx="1275549" cy="141956"/>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Block I">
            <a:extLst>
              <a:ext uri="{FF2B5EF4-FFF2-40B4-BE49-F238E27FC236}">
                <a16:creationId xmlns:a16="http://schemas.microsoft.com/office/drawing/2014/main" id="{E693DE19-AD82-43E4-870B-ABD71ED9EBE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8275" y="277804"/>
            <a:ext cx="528575" cy="764797"/>
          </a:xfrm>
          <a:prstGeom prst="rect">
            <a:avLst/>
          </a:prstGeom>
        </p:spPr>
      </p:pic>
      <p:sp>
        <p:nvSpPr>
          <p:cNvPr id="8" name="Text Placeholder 1">
            <a:extLst>
              <a:ext uri="{FF2B5EF4-FFF2-40B4-BE49-F238E27FC236}">
                <a16:creationId xmlns:a16="http://schemas.microsoft.com/office/drawing/2014/main" id="{20D3AEAA-8383-5B38-DD49-CF2D2E42B2FD}"/>
              </a:ext>
            </a:extLst>
          </p:cNvPr>
          <p:cNvSpPr>
            <a:spLocks noGrp="1"/>
          </p:cNvSpPr>
          <p:nvPr>
            <p:ph type="body" sz="quarter" idx="19" hasCustomPrompt="1"/>
          </p:nvPr>
        </p:nvSpPr>
        <p:spPr>
          <a:xfrm>
            <a:off x="1610697" y="2328261"/>
            <a:ext cx="8981219" cy="2201477"/>
          </a:xfrm>
        </p:spPr>
        <p:txBody>
          <a:bodyPr anchor="ctr">
            <a:noAutofit/>
          </a:bodyPr>
          <a:lstStyle>
            <a:lvl1pPr marL="0" indent="0" algn="ctr">
              <a:lnSpc>
                <a:spcPct val="150000"/>
              </a:lnSpc>
              <a:buNone/>
              <a:defRPr sz="3200">
                <a:solidFill>
                  <a:schemeClr val="bg1"/>
                </a:solidFill>
                <a:latin typeface="+mj-lt"/>
              </a:defRPr>
            </a:lvl1pPr>
          </a:lstStyle>
          <a:p>
            <a:pPr lvl="0"/>
            <a:r>
              <a:rPr lang="en-US" dirty="0"/>
              <a:t>Questions/Contact/Information</a:t>
            </a:r>
          </a:p>
        </p:txBody>
      </p:sp>
      <p:sp>
        <p:nvSpPr>
          <p:cNvPr id="11" name="Text Placeholder 2">
            <a:extLst>
              <a:ext uri="{FF2B5EF4-FFF2-40B4-BE49-F238E27FC236}">
                <a16:creationId xmlns:a16="http://schemas.microsoft.com/office/drawing/2014/main" id="{F650F580-D423-6DBC-88B2-B37D4EB87AFE}"/>
              </a:ext>
            </a:extLst>
          </p:cNvPr>
          <p:cNvSpPr>
            <a:spLocks noGrp="1"/>
          </p:cNvSpPr>
          <p:nvPr>
            <p:ph type="body" sz="quarter" idx="20"/>
          </p:nvPr>
        </p:nvSpPr>
        <p:spPr>
          <a:xfrm>
            <a:off x="1610697" y="4952165"/>
            <a:ext cx="8981219" cy="796785"/>
          </a:xfrm>
        </p:spPr>
        <p:txBody>
          <a:bodyPr>
            <a:normAutofit/>
          </a:bodyPr>
          <a:lstStyle>
            <a:lvl1pPr marL="0" indent="0" algn="ctr">
              <a:buNone/>
              <a:defRPr sz="2000">
                <a:solidFill>
                  <a:schemeClr val="bg1"/>
                </a:solidFill>
              </a:defRPr>
            </a:lvl1pPr>
          </a:lstStyle>
          <a:p>
            <a:pPr lvl="0"/>
            <a:r>
              <a:rPr lang="en-US"/>
              <a:t>Click to edit Master text styles</a:t>
            </a:r>
          </a:p>
        </p:txBody>
      </p:sp>
      <p:sp>
        <p:nvSpPr>
          <p:cNvPr id="6" name="Department/Unit name Placeholder">
            <a:extLst>
              <a:ext uri="{FF2B5EF4-FFF2-40B4-BE49-F238E27FC236}">
                <a16:creationId xmlns:a16="http://schemas.microsoft.com/office/drawing/2014/main" id="{D09D9943-0FAE-E4DE-E4FE-0B3F8F5513E0}"/>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a:extLst>
              <a:ext uri="{FF2B5EF4-FFF2-40B4-BE49-F238E27FC236}">
                <a16:creationId xmlns:a16="http://schemas.microsoft.com/office/drawing/2014/main" id="{BC285FAE-FC3C-B139-BFE4-13B46455285B}"/>
              </a:ext>
              <a:ext uri="{C183D7F6-B498-43B3-948B-1728B52AA6E4}">
                <adec:decorative xmlns:adec="http://schemas.microsoft.com/office/drawing/2017/decorative" val="1"/>
              </a:ext>
            </a:extLst>
          </p:cNvPr>
          <p:cNvSpPr>
            <a:spLocks noGrp="1"/>
          </p:cNvSpPr>
          <p:nvPr>
            <p:ph type="sldNum" sz="quarter" idx="10"/>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864320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Art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F629A3-552F-E006-13D5-0CE1F4DDF8A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Tree>
    <p:extLst>
      <p:ext uri="{BB962C8B-B14F-4D97-AF65-F5344CB8AC3E}">
        <p14:creationId xmlns:p14="http://schemas.microsoft.com/office/powerpoint/2010/main" val="2036048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Ar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460F61-2344-C760-857E-55ED7348C7A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2732210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Art 3">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D10096E1-7AA4-3695-82F5-7DAD7028D39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6" y="694"/>
            <a:ext cx="12189533" cy="6856612"/>
          </a:xfrm>
          <a:prstGeom prst="rect">
            <a:avLst/>
          </a:prstGeom>
        </p:spPr>
      </p:pic>
    </p:spTree>
    <p:extLst>
      <p:ext uri="{BB962C8B-B14F-4D97-AF65-F5344CB8AC3E}">
        <p14:creationId xmlns:p14="http://schemas.microsoft.com/office/powerpoint/2010/main" val="3069295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Art 4">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C55AD4A4-2991-D3F6-2545-9BA75BB1478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39" y="3172"/>
            <a:ext cx="12180721" cy="6851656"/>
          </a:xfrm>
          <a:prstGeom prst="rect">
            <a:avLst/>
          </a:prstGeom>
        </p:spPr>
      </p:pic>
    </p:spTree>
    <p:extLst>
      <p:ext uri="{BB962C8B-B14F-4D97-AF65-F5344CB8AC3E}">
        <p14:creationId xmlns:p14="http://schemas.microsoft.com/office/powerpoint/2010/main" val="327013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Background">
            <a:extLst>
              <a:ext uri="{FF2B5EF4-FFF2-40B4-BE49-F238E27FC236}">
                <a16:creationId xmlns:a16="http://schemas.microsoft.com/office/drawing/2014/main" id="{5C2C3DC9-CBAF-E0AA-9E07-BE81DC638CD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6" y="694"/>
            <a:ext cx="12189534" cy="6856612"/>
          </a:xfrm>
          <a:prstGeom prst="rect">
            <a:avLst/>
          </a:prstGeom>
        </p:spPr>
      </p:pic>
      <p:pic>
        <p:nvPicPr>
          <p:cNvPr id="2" name="Block I">
            <a:extLst>
              <a:ext uri="{FF2B5EF4-FFF2-40B4-BE49-F238E27FC236}">
                <a16:creationId xmlns:a16="http://schemas.microsoft.com/office/drawing/2014/main" id="{F622F3C3-0B66-1EFA-7644-C9486EB60C0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8" name="Title 6">
            <a:extLst>
              <a:ext uri="{FF2B5EF4-FFF2-40B4-BE49-F238E27FC236}">
                <a16:creationId xmlns:a16="http://schemas.microsoft.com/office/drawing/2014/main" id="{7BC0581F-68FE-3796-A22D-5418171CE351}"/>
              </a:ext>
            </a:extLst>
          </p:cNvPr>
          <p:cNvSpPr>
            <a:spLocks noGrp="1"/>
          </p:cNvSpPr>
          <p:nvPr>
            <p:ph type="title" hasCustomPrompt="1"/>
          </p:nvPr>
        </p:nvSpPr>
        <p:spPr>
          <a:xfrm>
            <a:off x="0" y="2163545"/>
            <a:ext cx="12189530" cy="1614487"/>
          </a:xfrm>
        </p:spPr>
        <p:txBody>
          <a:bodyPr anchor="t">
            <a:normAutofit/>
          </a:bodyPr>
          <a:lstStyle>
            <a:lvl1pPr algn="ctr">
              <a:defRPr sz="6000">
                <a:solidFill>
                  <a:schemeClr val="bg1"/>
                </a:solidFill>
              </a:defRPr>
            </a:lvl1pPr>
          </a:lstStyle>
          <a:p>
            <a:r>
              <a:rPr lang="en-US" dirty="0"/>
              <a:t>Presentation Title</a:t>
            </a:r>
          </a:p>
        </p:txBody>
      </p:sp>
      <p:sp>
        <p:nvSpPr>
          <p:cNvPr id="4" name="Department/Unit name Placeholder">
            <a:extLst>
              <a:ext uri="{FF2B5EF4-FFF2-40B4-BE49-F238E27FC236}">
                <a16:creationId xmlns:a16="http://schemas.microsoft.com/office/drawing/2014/main" id="{3E44D2A3-C965-C633-19E4-D7543644A742}"/>
              </a:ext>
            </a:extLst>
          </p:cNvPr>
          <p:cNvSpPr>
            <a:spLocks noGrp="1"/>
          </p:cNvSpPr>
          <p:nvPr>
            <p:ph type="body" sz="quarter" idx="11" hasCustomPrompt="1"/>
          </p:nvPr>
        </p:nvSpPr>
        <p:spPr>
          <a:xfrm>
            <a:off x="2471" y="3694701"/>
            <a:ext cx="12189530" cy="787847"/>
          </a:xfrm>
          <a:prstGeom prst="rect">
            <a:avLst/>
          </a:prstGeom>
        </p:spPr>
        <p:txBody>
          <a:bodyPr>
            <a:normAutofit/>
          </a:bodyPr>
          <a:lstStyle>
            <a:lvl1pPr marL="0" indent="0" algn="ctr">
              <a:buNone/>
              <a:defRPr sz="3600">
                <a:solidFill>
                  <a:schemeClr val="bg1"/>
                </a:solidFill>
                <a:latin typeface="+mn-lt"/>
              </a:defRPr>
            </a:lvl1pPr>
          </a:lstStyle>
          <a:p>
            <a:r>
              <a:rPr lang="en-US" dirty="0"/>
              <a:t>Department/Unit Name</a:t>
            </a:r>
          </a:p>
        </p:txBody>
      </p:sp>
      <p:sp>
        <p:nvSpPr>
          <p:cNvPr id="6" name="Date Placeholder">
            <a:extLst>
              <a:ext uri="{FF2B5EF4-FFF2-40B4-BE49-F238E27FC236}">
                <a16:creationId xmlns:a16="http://schemas.microsoft.com/office/drawing/2014/main" id="{A11F428D-6D39-7B6D-AFE8-65D4134A9969}"/>
              </a:ext>
            </a:extLst>
          </p:cNvPr>
          <p:cNvSpPr>
            <a:spLocks noGrp="1"/>
          </p:cNvSpPr>
          <p:nvPr>
            <p:ph type="body" sz="quarter" idx="12" hasCustomPrompt="1"/>
          </p:nvPr>
        </p:nvSpPr>
        <p:spPr>
          <a:xfrm>
            <a:off x="0" y="4500134"/>
            <a:ext cx="12189530" cy="787847"/>
          </a:xfrm>
          <a:prstGeom prst="rect">
            <a:avLst/>
          </a:prstGeom>
        </p:spPr>
        <p:txBody>
          <a:bodyPr>
            <a:normAutofit/>
          </a:bodyPr>
          <a:lstStyle>
            <a:lvl1pPr marL="0" indent="0" algn="ctr">
              <a:buNone/>
              <a:defRPr sz="3600">
                <a:solidFill>
                  <a:schemeClr val="bg1"/>
                </a:solidFill>
                <a:latin typeface="+mn-lt"/>
              </a:defRPr>
            </a:lvl1pPr>
          </a:lstStyle>
          <a:p>
            <a:r>
              <a:rPr lang="en-US" dirty="0"/>
              <a:t>Date</a:t>
            </a:r>
          </a:p>
        </p:txBody>
      </p:sp>
    </p:spTree>
    <p:extLst>
      <p:ext uri="{BB962C8B-B14F-4D97-AF65-F5344CB8AC3E}">
        <p14:creationId xmlns:p14="http://schemas.microsoft.com/office/powerpoint/2010/main" val="24881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Background">
            <a:extLst>
              <a:ext uri="{FF2B5EF4-FFF2-40B4-BE49-F238E27FC236}">
                <a16:creationId xmlns:a16="http://schemas.microsoft.com/office/drawing/2014/main" id="{4A6F8600-C465-A237-F197-C96A708B3AE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39" y="3172"/>
            <a:ext cx="12180721" cy="6851656"/>
          </a:xfrm>
          <a:prstGeom prst="rect">
            <a:avLst/>
          </a:prstGeom>
        </p:spPr>
      </p:pic>
      <p:pic>
        <p:nvPicPr>
          <p:cNvPr id="2" name="Block I">
            <a:extLst>
              <a:ext uri="{FF2B5EF4-FFF2-40B4-BE49-F238E27FC236}">
                <a16:creationId xmlns:a16="http://schemas.microsoft.com/office/drawing/2014/main" id="{D8D43620-9928-A654-AC46-BED2B131FC8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098275" y="279019"/>
            <a:ext cx="528575" cy="762367"/>
          </a:xfrm>
          <a:prstGeom prst="rect">
            <a:avLst/>
          </a:prstGeom>
        </p:spPr>
      </p:pic>
      <p:sp>
        <p:nvSpPr>
          <p:cNvPr id="4" name="Title 6">
            <a:extLst>
              <a:ext uri="{FF2B5EF4-FFF2-40B4-BE49-F238E27FC236}">
                <a16:creationId xmlns:a16="http://schemas.microsoft.com/office/drawing/2014/main" id="{68582E55-19DE-D3A6-A102-BEE797FEFA7B}"/>
              </a:ext>
            </a:extLst>
          </p:cNvPr>
          <p:cNvSpPr>
            <a:spLocks noGrp="1"/>
          </p:cNvSpPr>
          <p:nvPr>
            <p:ph type="title" hasCustomPrompt="1"/>
          </p:nvPr>
        </p:nvSpPr>
        <p:spPr>
          <a:xfrm>
            <a:off x="0" y="2163545"/>
            <a:ext cx="12189530" cy="1614487"/>
          </a:xfrm>
        </p:spPr>
        <p:txBody>
          <a:bodyPr anchor="t">
            <a:normAutofit/>
          </a:bodyPr>
          <a:lstStyle>
            <a:lvl1pPr algn="ctr">
              <a:defRPr sz="6000">
                <a:solidFill>
                  <a:schemeClr val="bg1"/>
                </a:solidFill>
              </a:defRPr>
            </a:lvl1pPr>
          </a:lstStyle>
          <a:p>
            <a:r>
              <a:rPr lang="en-US" dirty="0"/>
              <a:t>Presentation Title</a:t>
            </a:r>
          </a:p>
        </p:txBody>
      </p:sp>
      <p:sp>
        <p:nvSpPr>
          <p:cNvPr id="5" name="Department/Name Placeholder">
            <a:extLst>
              <a:ext uri="{FF2B5EF4-FFF2-40B4-BE49-F238E27FC236}">
                <a16:creationId xmlns:a16="http://schemas.microsoft.com/office/drawing/2014/main" id="{87E33E8E-94EC-D6F0-814A-4EDAFDEC863F}"/>
              </a:ext>
            </a:extLst>
          </p:cNvPr>
          <p:cNvSpPr>
            <a:spLocks noGrp="1"/>
          </p:cNvSpPr>
          <p:nvPr>
            <p:ph type="body" sz="quarter" idx="11" hasCustomPrompt="1"/>
          </p:nvPr>
        </p:nvSpPr>
        <p:spPr>
          <a:xfrm>
            <a:off x="2471" y="3694701"/>
            <a:ext cx="12189530" cy="787847"/>
          </a:xfrm>
          <a:prstGeom prst="rect">
            <a:avLst/>
          </a:prstGeom>
        </p:spPr>
        <p:txBody>
          <a:bodyPr>
            <a:normAutofit/>
          </a:bodyPr>
          <a:lstStyle>
            <a:lvl1pPr marL="0" indent="0" algn="ctr">
              <a:buNone/>
              <a:defRPr sz="3600">
                <a:solidFill>
                  <a:schemeClr val="bg1"/>
                </a:solidFill>
                <a:latin typeface="+mn-lt"/>
              </a:defRPr>
            </a:lvl1pPr>
          </a:lstStyle>
          <a:p>
            <a:r>
              <a:rPr lang="en-US" dirty="0"/>
              <a:t>Department/Unit Name</a:t>
            </a:r>
          </a:p>
        </p:txBody>
      </p:sp>
      <p:sp>
        <p:nvSpPr>
          <p:cNvPr id="6" name="Date Placeholder">
            <a:extLst>
              <a:ext uri="{FF2B5EF4-FFF2-40B4-BE49-F238E27FC236}">
                <a16:creationId xmlns:a16="http://schemas.microsoft.com/office/drawing/2014/main" id="{53FE06C4-A829-23E6-0677-AB297591F4CC}"/>
              </a:ext>
            </a:extLst>
          </p:cNvPr>
          <p:cNvSpPr>
            <a:spLocks noGrp="1"/>
          </p:cNvSpPr>
          <p:nvPr>
            <p:ph type="body" sz="quarter" idx="12" hasCustomPrompt="1"/>
          </p:nvPr>
        </p:nvSpPr>
        <p:spPr>
          <a:xfrm>
            <a:off x="0" y="4500134"/>
            <a:ext cx="12189530" cy="787847"/>
          </a:xfrm>
          <a:prstGeom prst="rect">
            <a:avLst/>
          </a:prstGeom>
        </p:spPr>
        <p:txBody>
          <a:bodyPr>
            <a:normAutofit/>
          </a:bodyPr>
          <a:lstStyle>
            <a:lvl1pPr marL="0" indent="0" algn="ctr">
              <a:buNone/>
              <a:defRPr sz="3600">
                <a:solidFill>
                  <a:schemeClr val="bg1"/>
                </a:solidFill>
                <a:latin typeface="+mn-lt"/>
              </a:defRPr>
            </a:lvl1pPr>
          </a:lstStyle>
          <a:p>
            <a:r>
              <a:rPr lang="en-US" dirty="0"/>
              <a:t>Date</a:t>
            </a:r>
          </a:p>
        </p:txBody>
      </p:sp>
    </p:spTree>
    <p:extLst>
      <p:ext uri="{BB962C8B-B14F-4D97-AF65-F5344CB8AC3E}">
        <p14:creationId xmlns:p14="http://schemas.microsoft.com/office/powerpoint/2010/main" val="414258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7055D02D-3326-7573-A3C0-A19814EBC31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 y="694"/>
            <a:ext cx="12189532" cy="6856612"/>
          </a:xfrm>
          <a:prstGeom prst="rect">
            <a:avLst/>
          </a:prstGeom>
        </p:spPr>
      </p:pic>
      <p:pic>
        <p:nvPicPr>
          <p:cNvPr id="15" name="Block I">
            <a:extLst>
              <a:ext uri="{FF2B5EF4-FFF2-40B4-BE49-F238E27FC236}">
                <a16:creationId xmlns:a16="http://schemas.microsoft.com/office/drawing/2014/main" id="{193783E6-EE13-4530-A988-B4868B4965B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098275" y="279019"/>
            <a:ext cx="528575" cy="762367"/>
          </a:xfrm>
          <a:prstGeom prst="rect">
            <a:avLst/>
          </a:prstGeom>
        </p:spPr>
      </p:pic>
      <p:sp>
        <p:nvSpPr>
          <p:cNvPr id="11" name="Title Accent">
            <a:extLst>
              <a:ext uri="{FF2B5EF4-FFF2-40B4-BE49-F238E27FC236}">
                <a16:creationId xmlns:a16="http://schemas.microsoft.com/office/drawing/2014/main" id="{BBEA2DE4-2385-495C-A616-BF4D8C4AE721}"/>
              </a:ext>
              <a:ext uri="{C183D7F6-B498-43B3-948B-1728B52AA6E4}">
                <adec:decorative xmlns:adec="http://schemas.microsoft.com/office/drawing/2017/decorative" val="1"/>
              </a:ext>
            </a:extLst>
          </p:cNvPr>
          <p:cNvSpPr/>
          <p:nvPr userDrawn="1"/>
        </p:nvSpPr>
        <p:spPr>
          <a:xfrm>
            <a:off x="1390650" y="1832610"/>
            <a:ext cx="95250" cy="319278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itle Placeholder">
            <a:extLst>
              <a:ext uri="{FF2B5EF4-FFF2-40B4-BE49-F238E27FC236}">
                <a16:creationId xmlns:a16="http://schemas.microsoft.com/office/drawing/2014/main" id="{4A50B919-1C53-82C7-0ADF-4D7B6064495F}"/>
              </a:ext>
            </a:extLst>
          </p:cNvPr>
          <p:cNvSpPr>
            <a:spLocks noGrp="1"/>
          </p:cNvSpPr>
          <p:nvPr>
            <p:ph type="title" hasCustomPrompt="1"/>
          </p:nvPr>
        </p:nvSpPr>
        <p:spPr>
          <a:xfrm>
            <a:off x="1627542" y="1832610"/>
            <a:ext cx="9470733" cy="1325563"/>
          </a:xfrm>
        </p:spPr>
        <p:txBody>
          <a:bodyPr>
            <a:normAutofit/>
          </a:bodyPr>
          <a:lstStyle>
            <a:lvl1pPr>
              <a:defRPr sz="8000">
                <a:solidFill>
                  <a:schemeClr val="bg1"/>
                </a:solidFill>
              </a:defRPr>
            </a:lvl1pPr>
          </a:lstStyle>
          <a:p>
            <a:r>
              <a:rPr lang="en-US" dirty="0"/>
              <a:t>HEADING</a:t>
            </a:r>
          </a:p>
        </p:txBody>
      </p:sp>
      <p:sp>
        <p:nvSpPr>
          <p:cNvPr id="24" name="Subtitle Placeholder">
            <a:extLst>
              <a:ext uri="{FF2B5EF4-FFF2-40B4-BE49-F238E27FC236}">
                <a16:creationId xmlns:a16="http://schemas.microsoft.com/office/drawing/2014/main" id="{E14BE4D4-A7FC-9557-3271-D4088C04E79B}"/>
              </a:ext>
            </a:extLst>
          </p:cNvPr>
          <p:cNvSpPr>
            <a:spLocks noGrp="1"/>
          </p:cNvSpPr>
          <p:nvPr>
            <p:ph type="body" sz="quarter" idx="12"/>
          </p:nvPr>
        </p:nvSpPr>
        <p:spPr>
          <a:xfrm>
            <a:off x="1627542" y="3603292"/>
            <a:ext cx="9470733" cy="1422098"/>
          </a:xfrm>
        </p:spPr>
        <p:txBody>
          <a:bodyPr>
            <a:normAutofit/>
          </a:bodyPr>
          <a:lstStyle>
            <a:lvl1pPr marL="0" indent="0">
              <a:buNone/>
              <a:defRPr sz="2400">
                <a:solidFill>
                  <a:schemeClr val="bg1"/>
                </a:solidFill>
              </a:defRPr>
            </a:lvl1pPr>
          </a:lstStyle>
          <a:p>
            <a:pPr lvl="0"/>
            <a:r>
              <a:rPr lang="en-US"/>
              <a:t>Click to edit Master text styles</a:t>
            </a:r>
          </a:p>
        </p:txBody>
      </p:sp>
      <p:sp>
        <p:nvSpPr>
          <p:cNvPr id="32" name="Department/unit name Placeholder">
            <a:extLst>
              <a:ext uri="{FF2B5EF4-FFF2-40B4-BE49-F238E27FC236}">
                <a16:creationId xmlns:a16="http://schemas.microsoft.com/office/drawing/2014/main" id="{5CA5320C-70CA-7F64-3D32-B994D01BD608}"/>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6" name="Slide Number Placeholder">
            <a:extLst>
              <a:ext uri="{FF2B5EF4-FFF2-40B4-BE49-F238E27FC236}">
                <a16:creationId xmlns:a16="http://schemas.microsoft.com/office/drawing/2014/main" id="{2D0D6A88-2FF4-ED2F-DB76-9BB2C9C00F37}"/>
              </a:ext>
              <a:ext uri="{C183D7F6-B498-43B3-948B-1728B52AA6E4}">
                <adec:decorative xmlns:adec="http://schemas.microsoft.com/office/drawing/2017/decorative" val="1"/>
              </a:ext>
            </a:extLst>
          </p:cNvPr>
          <p:cNvSpPr>
            <a:spLocks noGrp="1"/>
          </p:cNvSpPr>
          <p:nvPr>
            <p:ph type="sldNum" sz="quarter" idx="14"/>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276884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C493BA29-88DB-9209-4439-6C9327AE69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6" y="694"/>
            <a:ext cx="12189533" cy="6856612"/>
          </a:xfrm>
          <a:prstGeom prst="rect">
            <a:avLst/>
          </a:prstGeom>
        </p:spPr>
      </p:pic>
      <p:pic>
        <p:nvPicPr>
          <p:cNvPr id="10" name="Block I">
            <a:extLst>
              <a:ext uri="{FF2B5EF4-FFF2-40B4-BE49-F238E27FC236}">
                <a16:creationId xmlns:a16="http://schemas.microsoft.com/office/drawing/2014/main" id="{72E36FC3-13D9-5B7F-F024-ECE203ECE59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7" name="Title Accent">
            <a:extLst>
              <a:ext uri="{FF2B5EF4-FFF2-40B4-BE49-F238E27FC236}">
                <a16:creationId xmlns:a16="http://schemas.microsoft.com/office/drawing/2014/main" id="{70DB334B-58BA-FA46-760E-299BA028B952}"/>
              </a:ext>
              <a:ext uri="{C183D7F6-B498-43B3-948B-1728B52AA6E4}">
                <adec:decorative xmlns:adec="http://schemas.microsoft.com/office/drawing/2017/decorative" val="1"/>
              </a:ext>
            </a:extLst>
          </p:cNvPr>
          <p:cNvSpPr/>
          <p:nvPr userDrawn="1"/>
        </p:nvSpPr>
        <p:spPr>
          <a:xfrm>
            <a:off x="1390650" y="1832610"/>
            <a:ext cx="95250" cy="3192780"/>
          </a:xfrm>
          <a:prstGeom prst="rect">
            <a:avLst/>
          </a:prstGeom>
          <a:solidFill>
            <a:srgbClr val="FF5F0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itle Placeholder">
            <a:extLst>
              <a:ext uri="{FF2B5EF4-FFF2-40B4-BE49-F238E27FC236}">
                <a16:creationId xmlns:a16="http://schemas.microsoft.com/office/drawing/2014/main" id="{9022AEE9-9854-64A4-8425-2C701E7B8A64}"/>
              </a:ext>
            </a:extLst>
          </p:cNvPr>
          <p:cNvSpPr>
            <a:spLocks noGrp="1"/>
          </p:cNvSpPr>
          <p:nvPr>
            <p:ph type="title" hasCustomPrompt="1"/>
          </p:nvPr>
        </p:nvSpPr>
        <p:spPr>
          <a:xfrm>
            <a:off x="1627542" y="1832610"/>
            <a:ext cx="9470733" cy="1325563"/>
          </a:xfrm>
        </p:spPr>
        <p:txBody>
          <a:bodyPr>
            <a:normAutofit/>
          </a:bodyPr>
          <a:lstStyle>
            <a:lvl1pPr>
              <a:defRPr sz="8000">
                <a:solidFill>
                  <a:schemeClr val="bg1"/>
                </a:solidFill>
              </a:defRPr>
            </a:lvl1pPr>
          </a:lstStyle>
          <a:p>
            <a:r>
              <a:rPr lang="en-US" dirty="0"/>
              <a:t>HEADING</a:t>
            </a:r>
          </a:p>
        </p:txBody>
      </p:sp>
      <p:sp>
        <p:nvSpPr>
          <p:cNvPr id="9" name="Subtitle Placeholder">
            <a:extLst>
              <a:ext uri="{FF2B5EF4-FFF2-40B4-BE49-F238E27FC236}">
                <a16:creationId xmlns:a16="http://schemas.microsoft.com/office/drawing/2014/main" id="{06092AA5-D5FE-2CF4-EDF1-CED258F3F204}"/>
              </a:ext>
            </a:extLst>
          </p:cNvPr>
          <p:cNvSpPr>
            <a:spLocks noGrp="1"/>
          </p:cNvSpPr>
          <p:nvPr>
            <p:ph type="body" sz="quarter" idx="12"/>
          </p:nvPr>
        </p:nvSpPr>
        <p:spPr>
          <a:xfrm>
            <a:off x="1627542" y="3603292"/>
            <a:ext cx="9470733" cy="1422098"/>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2" name="Department/unit name Placeholder">
            <a:extLst>
              <a:ext uri="{FF2B5EF4-FFF2-40B4-BE49-F238E27FC236}">
                <a16:creationId xmlns:a16="http://schemas.microsoft.com/office/drawing/2014/main" id="{1A96EBAC-4595-0697-28AB-2D8283139385}"/>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3" name="Slide Number Placeholder">
            <a:extLst>
              <a:ext uri="{FF2B5EF4-FFF2-40B4-BE49-F238E27FC236}">
                <a16:creationId xmlns:a16="http://schemas.microsoft.com/office/drawing/2014/main" id="{B004C974-18EE-90F8-50C2-6B74362B7EB0}"/>
              </a:ext>
              <a:ext uri="{C183D7F6-B498-43B3-948B-1728B52AA6E4}">
                <adec:decorative xmlns:adec="http://schemas.microsoft.com/office/drawing/2017/decorative" val="1"/>
              </a:ext>
            </a:extLst>
          </p:cNvPr>
          <p:cNvSpPr>
            <a:spLocks noGrp="1"/>
          </p:cNvSpPr>
          <p:nvPr>
            <p:ph type="sldNum" sz="quarter" idx="11"/>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201273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4E2EB510-CA6D-090B-7475-EB8A202EE1A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6" y="694"/>
            <a:ext cx="12189532" cy="6856612"/>
          </a:xfrm>
          <a:prstGeom prst="rect">
            <a:avLst/>
          </a:prstGeom>
        </p:spPr>
      </p:pic>
      <p:pic>
        <p:nvPicPr>
          <p:cNvPr id="10" name="Block I">
            <a:extLst>
              <a:ext uri="{FF2B5EF4-FFF2-40B4-BE49-F238E27FC236}">
                <a16:creationId xmlns:a16="http://schemas.microsoft.com/office/drawing/2014/main" id="{68FCE613-86B1-45E6-BB32-58EB7FA4BAA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098275" y="279019"/>
            <a:ext cx="528575" cy="762367"/>
          </a:xfrm>
          <a:prstGeom prst="rect">
            <a:avLst/>
          </a:prstGeom>
        </p:spPr>
      </p:pic>
      <p:sp>
        <p:nvSpPr>
          <p:cNvPr id="5" name="Title accent">
            <a:extLst>
              <a:ext uri="{FF2B5EF4-FFF2-40B4-BE49-F238E27FC236}">
                <a16:creationId xmlns:a16="http://schemas.microsoft.com/office/drawing/2014/main" id="{9D88B7D3-8E4C-8BC3-801C-DEA164218AD9}"/>
              </a:ext>
              <a:ext uri="{C183D7F6-B498-43B3-948B-1728B52AA6E4}">
                <adec:decorative xmlns:adec="http://schemas.microsoft.com/office/drawing/2017/decorative" val="1"/>
              </a:ext>
            </a:extLst>
          </p:cNvPr>
          <p:cNvSpPr/>
          <p:nvPr userDrawn="1"/>
        </p:nvSpPr>
        <p:spPr>
          <a:xfrm>
            <a:off x="1390650" y="1832610"/>
            <a:ext cx="95250" cy="319278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itle Placeholder">
            <a:extLst>
              <a:ext uri="{FF2B5EF4-FFF2-40B4-BE49-F238E27FC236}">
                <a16:creationId xmlns:a16="http://schemas.microsoft.com/office/drawing/2014/main" id="{DB230F21-1FBA-D776-0144-95076DA261C2}"/>
              </a:ext>
            </a:extLst>
          </p:cNvPr>
          <p:cNvSpPr>
            <a:spLocks noGrp="1"/>
          </p:cNvSpPr>
          <p:nvPr>
            <p:ph type="title" hasCustomPrompt="1"/>
          </p:nvPr>
        </p:nvSpPr>
        <p:spPr>
          <a:xfrm>
            <a:off x="1627542" y="1832610"/>
            <a:ext cx="9470733" cy="1325563"/>
          </a:xfrm>
        </p:spPr>
        <p:txBody>
          <a:bodyPr>
            <a:normAutofit/>
          </a:bodyPr>
          <a:lstStyle>
            <a:lvl1pPr>
              <a:defRPr sz="8000">
                <a:solidFill>
                  <a:schemeClr val="bg1"/>
                </a:solidFill>
              </a:defRPr>
            </a:lvl1pPr>
          </a:lstStyle>
          <a:p>
            <a:r>
              <a:rPr lang="en-US" dirty="0"/>
              <a:t>HEADING</a:t>
            </a:r>
          </a:p>
        </p:txBody>
      </p:sp>
      <p:sp>
        <p:nvSpPr>
          <p:cNvPr id="7" name="Subtitle Placeholder">
            <a:extLst>
              <a:ext uri="{FF2B5EF4-FFF2-40B4-BE49-F238E27FC236}">
                <a16:creationId xmlns:a16="http://schemas.microsoft.com/office/drawing/2014/main" id="{1BA84641-52D3-F667-A202-043557B06E8C}"/>
              </a:ext>
            </a:extLst>
          </p:cNvPr>
          <p:cNvSpPr>
            <a:spLocks noGrp="1"/>
          </p:cNvSpPr>
          <p:nvPr>
            <p:ph type="body" sz="quarter" idx="12"/>
          </p:nvPr>
        </p:nvSpPr>
        <p:spPr>
          <a:xfrm>
            <a:off x="1627542" y="3603292"/>
            <a:ext cx="9470733" cy="1422098"/>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3" name="Department/Unit name Placeholder">
            <a:extLst>
              <a:ext uri="{FF2B5EF4-FFF2-40B4-BE49-F238E27FC236}">
                <a16:creationId xmlns:a16="http://schemas.microsoft.com/office/drawing/2014/main" id="{734D93D2-3734-2540-A03F-C47C6DD21233}"/>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3" name="Slide Number Placeholder">
            <a:extLst>
              <a:ext uri="{FF2B5EF4-FFF2-40B4-BE49-F238E27FC236}">
                <a16:creationId xmlns:a16="http://schemas.microsoft.com/office/drawing/2014/main" id="{45E21822-BD18-9D54-B62B-8E5D54BCF3BE}"/>
              </a:ext>
              <a:ext uri="{C183D7F6-B498-43B3-948B-1728B52AA6E4}">
                <adec:decorative xmlns:adec="http://schemas.microsoft.com/office/drawing/2017/decorative" val="1"/>
              </a:ext>
            </a:extLst>
          </p:cNvPr>
          <p:cNvSpPr>
            <a:spLocks noGrp="1"/>
          </p:cNvSpPr>
          <p:nvPr>
            <p:ph type="sldNum" sz="quarter" idx="17"/>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288133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2F9A8B31-E9F1-E958-5770-0E4DC6EC1F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Block I">
            <a:extLst>
              <a:ext uri="{FF2B5EF4-FFF2-40B4-BE49-F238E27FC236}">
                <a16:creationId xmlns:a16="http://schemas.microsoft.com/office/drawing/2014/main" id="{372EC9F4-B30C-7841-50F3-CAE581C4AC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6" name="Title Accent">
            <a:extLst>
              <a:ext uri="{FF2B5EF4-FFF2-40B4-BE49-F238E27FC236}">
                <a16:creationId xmlns:a16="http://schemas.microsoft.com/office/drawing/2014/main" id="{7F62A38B-0BBB-7A39-BE3D-4B696AE8F248}"/>
              </a:ext>
              <a:ext uri="{C183D7F6-B498-43B3-948B-1728B52AA6E4}">
                <adec:decorative xmlns:adec="http://schemas.microsoft.com/office/drawing/2017/decorative" val="1"/>
              </a:ext>
            </a:extLst>
          </p:cNvPr>
          <p:cNvSpPr/>
          <p:nvPr userDrawn="1"/>
        </p:nvSpPr>
        <p:spPr>
          <a:xfrm>
            <a:off x="1390650" y="1832610"/>
            <a:ext cx="95250" cy="3192780"/>
          </a:xfrm>
          <a:prstGeom prst="rect">
            <a:avLst/>
          </a:prstGeom>
          <a:solidFill>
            <a:srgbClr val="FF5F0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itle Placeholder">
            <a:extLst>
              <a:ext uri="{FF2B5EF4-FFF2-40B4-BE49-F238E27FC236}">
                <a16:creationId xmlns:a16="http://schemas.microsoft.com/office/drawing/2014/main" id="{C8C38F5E-9BC0-719F-02FF-D9B0010B4E12}"/>
              </a:ext>
            </a:extLst>
          </p:cNvPr>
          <p:cNvSpPr>
            <a:spLocks noGrp="1"/>
          </p:cNvSpPr>
          <p:nvPr>
            <p:ph type="title" hasCustomPrompt="1"/>
          </p:nvPr>
        </p:nvSpPr>
        <p:spPr>
          <a:xfrm>
            <a:off x="1627542" y="1832610"/>
            <a:ext cx="9470733" cy="1325563"/>
          </a:xfrm>
        </p:spPr>
        <p:txBody>
          <a:bodyPr>
            <a:normAutofit/>
          </a:bodyPr>
          <a:lstStyle>
            <a:lvl1pPr>
              <a:defRPr sz="8000">
                <a:solidFill>
                  <a:schemeClr val="bg1"/>
                </a:solidFill>
              </a:defRPr>
            </a:lvl1pPr>
          </a:lstStyle>
          <a:p>
            <a:r>
              <a:rPr lang="en-US" dirty="0"/>
              <a:t>HEADING</a:t>
            </a:r>
          </a:p>
        </p:txBody>
      </p:sp>
      <p:sp>
        <p:nvSpPr>
          <p:cNvPr id="8" name="Subtitle Placeholder">
            <a:extLst>
              <a:ext uri="{FF2B5EF4-FFF2-40B4-BE49-F238E27FC236}">
                <a16:creationId xmlns:a16="http://schemas.microsoft.com/office/drawing/2014/main" id="{93DA8837-8538-EC91-4522-8F7D0204BE34}"/>
              </a:ext>
            </a:extLst>
          </p:cNvPr>
          <p:cNvSpPr>
            <a:spLocks noGrp="1"/>
          </p:cNvSpPr>
          <p:nvPr>
            <p:ph type="body" sz="quarter" idx="12"/>
          </p:nvPr>
        </p:nvSpPr>
        <p:spPr>
          <a:xfrm>
            <a:off x="1627542" y="3603292"/>
            <a:ext cx="9470733" cy="1422098"/>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2" name="Department/Unit name Placeholder">
            <a:extLst>
              <a:ext uri="{FF2B5EF4-FFF2-40B4-BE49-F238E27FC236}">
                <a16:creationId xmlns:a16="http://schemas.microsoft.com/office/drawing/2014/main" id="{C3874A56-F068-73F4-0F8E-2728FC25B40F}"/>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a:extLst>
              <a:ext uri="{FF2B5EF4-FFF2-40B4-BE49-F238E27FC236}">
                <a16:creationId xmlns:a16="http://schemas.microsoft.com/office/drawing/2014/main" id="{FD4F4EDB-DDC3-8969-B1D8-C97542C1EFDC}"/>
              </a:ext>
              <a:ext uri="{C183D7F6-B498-43B3-948B-1728B52AA6E4}">
                <adec:decorative xmlns:adec="http://schemas.microsoft.com/office/drawing/2017/decorative" val="1"/>
              </a:ext>
            </a:extLst>
          </p:cNvPr>
          <p:cNvSpPr>
            <a:spLocks noGrp="1"/>
          </p:cNvSpPr>
          <p:nvPr>
            <p:ph type="sldNum" sz="quarter" idx="16"/>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309673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B2C5E3-2C50-D5D2-E1FB-085CFA8C04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pic>
        <p:nvPicPr>
          <p:cNvPr id="5" name="Block I">
            <a:extLst>
              <a:ext uri="{FF2B5EF4-FFF2-40B4-BE49-F238E27FC236}">
                <a16:creationId xmlns:a16="http://schemas.microsoft.com/office/drawing/2014/main" id="{B6F3FFB3-15FF-5FEF-255A-ED6AEE9D57D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15" name="Title underscore">
            <a:extLst>
              <a:ext uri="{FF2B5EF4-FFF2-40B4-BE49-F238E27FC236}">
                <a16:creationId xmlns:a16="http://schemas.microsoft.com/office/drawing/2014/main" id="{73C213B8-2261-4AAB-8CED-8BDC7849CB49}"/>
              </a:ext>
              <a:ext uri="{C183D7F6-B498-43B3-948B-1728B52AA6E4}">
                <adec:decorative xmlns:adec="http://schemas.microsoft.com/office/drawing/2017/decorative" val="1"/>
              </a:ext>
            </a:extLst>
          </p:cNvPr>
          <p:cNvSpPr/>
          <p:nvPr userDrawn="1"/>
        </p:nvSpPr>
        <p:spPr>
          <a:xfrm>
            <a:off x="5455664" y="4159281"/>
            <a:ext cx="1275549" cy="141956"/>
          </a:xfrm>
          <a:prstGeom prst="rect">
            <a:avLst/>
          </a:prstGeom>
          <a:solidFill>
            <a:srgbClr val="FF5F0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Title Placeholder">
            <a:extLst>
              <a:ext uri="{FF2B5EF4-FFF2-40B4-BE49-F238E27FC236}">
                <a16:creationId xmlns:a16="http://schemas.microsoft.com/office/drawing/2014/main" id="{F7E785B2-7E34-E0D4-0458-2031C02479F1}"/>
              </a:ext>
            </a:extLst>
          </p:cNvPr>
          <p:cNvSpPr>
            <a:spLocks noGrp="1"/>
          </p:cNvSpPr>
          <p:nvPr>
            <p:ph type="title" hasCustomPrompt="1"/>
          </p:nvPr>
        </p:nvSpPr>
        <p:spPr>
          <a:xfrm>
            <a:off x="838200" y="2687996"/>
            <a:ext cx="10515600" cy="1325563"/>
          </a:xfrm>
        </p:spPr>
        <p:txBody>
          <a:bodyPr/>
          <a:lstStyle>
            <a:lvl1pPr algn="ctr">
              <a:defRPr sz="6000">
                <a:solidFill>
                  <a:schemeClr val="bg1"/>
                </a:solidFill>
              </a:defRPr>
            </a:lvl1pPr>
          </a:lstStyle>
          <a:p>
            <a:r>
              <a:rPr lang="en-US" dirty="0"/>
              <a:t>Heading</a:t>
            </a:r>
          </a:p>
        </p:txBody>
      </p:sp>
      <p:sp>
        <p:nvSpPr>
          <p:cNvPr id="14" name="Department/Unit name Placeholder">
            <a:extLst>
              <a:ext uri="{FF2B5EF4-FFF2-40B4-BE49-F238E27FC236}">
                <a16:creationId xmlns:a16="http://schemas.microsoft.com/office/drawing/2014/main" id="{43F3769A-076E-8C78-317D-5BCB57976EF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10" name="Slide Number Placeholder">
            <a:extLst>
              <a:ext uri="{FF2B5EF4-FFF2-40B4-BE49-F238E27FC236}">
                <a16:creationId xmlns:a16="http://schemas.microsoft.com/office/drawing/2014/main" id="{576D1151-1586-A4CD-17CD-700A8ECAB741}"/>
              </a:ext>
              <a:ext uri="{C183D7F6-B498-43B3-948B-1728B52AA6E4}">
                <adec:decorative xmlns:adec="http://schemas.microsoft.com/office/drawing/2017/decorative" val="1"/>
              </a:ext>
            </a:extLst>
          </p:cNvPr>
          <p:cNvSpPr>
            <a:spLocks noGrp="1"/>
          </p:cNvSpPr>
          <p:nvPr>
            <p:ph type="sldNum" sz="quarter" idx="11"/>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129697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08955-08BB-4699-BDD8-1E3D7EEFD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AA3B2E1F-8BE8-6F6E-A1F6-527F51B3D0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EB605B6C-A108-B529-76C2-7C90E4E90D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mj-lt"/>
              </a:defRPr>
            </a:lvl1p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12578492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63" r:id="rId6"/>
    <p:sldLayoutId id="2147483664" r:id="rId7"/>
    <p:sldLayoutId id="2147483665" r:id="rId8"/>
    <p:sldLayoutId id="2147483651" r:id="rId9"/>
    <p:sldLayoutId id="2147483666" r:id="rId10"/>
    <p:sldLayoutId id="2147483681" r:id="rId11"/>
    <p:sldLayoutId id="2147483671" r:id="rId12"/>
    <p:sldLayoutId id="2147483670" r:id="rId13"/>
    <p:sldLayoutId id="2147483652" r:id="rId14"/>
    <p:sldLayoutId id="2147483653" r:id="rId15"/>
    <p:sldLayoutId id="2147483672" r:id="rId16"/>
    <p:sldLayoutId id="2147483673" r:id="rId17"/>
    <p:sldLayoutId id="2147483675" r:id="rId18"/>
    <p:sldLayoutId id="2147483676" r:id="rId19"/>
    <p:sldLayoutId id="2147483677" r:id="rId20"/>
    <p:sldLayoutId id="2147483678" r:id="rId21"/>
    <p:sldLayoutId id="2147483679" r:id="rId22"/>
    <p:sldLayoutId id="2147483680" r:id="rId23"/>
    <p:sldLayoutId id="2147483654" r:id="rId24"/>
    <p:sldLayoutId id="2147483655" r:id="rId25"/>
    <p:sldLayoutId id="2147483656" r:id="rId26"/>
    <p:sldLayoutId id="2147483657" r:id="rId27"/>
    <p:sldLayoutId id="2147483667" r:id="rId28"/>
    <p:sldLayoutId id="2147483668" r:id="rId2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mailto:grad@illinois.edu"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hyperlink" Target="mailto:grad@Illinois.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grad.illinois.edu/faculty-staff/admissions-recruitin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hyperlink" Target="https://grad.illinois.edu/faculty-staff"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98A998-0233-2AD2-51CE-AAF4FE9C4446}"/>
              </a:ext>
            </a:extLst>
          </p:cNvPr>
          <p:cNvSpPr>
            <a:spLocks noGrp="1"/>
          </p:cNvSpPr>
          <p:nvPr>
            <p:ph type="title"/>
          </p:nvPr>
        </p:nvSpPr>
        <p:spPr/>
        <p:txBody>
          <a:bodyPr>
            <a:normAutofit fontScale="90000"/>
          </a:bodyPr>
          <a:lstStyle/>
          <a:p>
            <a:r>
              <a:rPr lang="en-US" dirty="0"/>
              <a:t>SEVIS 101:</a:t>
            </a:r>
            <a:br>
              <a:rPr lang="en-US" dirty="0"/>
            </a:br>
            <a:r>
              <a:rPr lang="en-US" sz="3100" dirty="0"/>
              <a:t>SEVIS &amp; Financial Evaluations</a:t>
            </a:r>
            <a:br>
              <a:rPr lang="en-US" dirty="0"/>
            </a:br>
            <a:endParaRPr lang="en-US" dirty="0"/>
          </a:p>
        </p:txBody>
      </p:sp>
      <p:sp>
        <p:nvSpPr>
          <p:cNvPr id="3" name="Text Placeholder 2">
            <a:extLst>
              <a:ext uri="{FF2B5EF4-FFF2-40B4-BE49-F238E27FC236}">
                <a16:creationId xmlns:a16="http://schemas.microsoft.com/office/drawing/2014/main" id="{9018651D-C1C9-2C2C-5DAE-68D0CF0C0E78}"/>
              </a:ext>
            </a:extLst>
          </p:cNvPr>
          <p:cNvSpPr>
            <a:spLocks noGrp="1"/>
          </p:cNvSpPr>
          <p:nvPr>
            <p:ph type="body" sz="quarter" idx="11"/>
          </p:nvPr>
        </p:nvSpPr>
        <p:spPr/>
        <p:txBody>
          <a:bodyPr/>
          <a:lstStyle/>
          <a:p>
            <a:r>
              <a:rPr lang="en-US" dirty="0"/>
              <a:t>Graduate College Admissions &amp; Enrollment</a:t>
            </a:r>
          </a:p>
          <a:p>
            <a:endParaRPr lang="en-US" dirty="0"/>
          </a:p>
        </p:txBody>
      </p:sp>
      <p:sp>
        <p:nvSpPr>
          <p:cNvPr id="2" name="Text Placeholder 1">
            <a:extLst>
              <a:ext uri="{FF2B5EF4-FFF2-40B4-BE49-F238E27FC236}">
                <a16:creationId xmlns:a16="http://schemas.microsoft.com/office/drawing/2014/main" id="{640067AC-9C77-E42B-121E-87C11EF20D74}"/>
              </a:ext>
            </a:extLst>
          </p:cNvPr>
          <p:cNvSpPr>
            <a:spLocks noGrp="1"/>
          </p:cNvSpPr>
          <p:nvPr>
            <p:ph type="body" sz="quarter" idx="12"/>
          </p:nvPr>
        </p:nvSpPr>
        <p:spPr/>
        <p:txBody>
          <a:bodyPr/>
          <a:lstStyle/>
          <a:p>
            <a:r>
              <a:rPr lang="en-US" dirty="0"/>
              <a:t>2026 Admissions Cycle</a:t>
            </a:r>
          </a:p>
        </p:txBody>
      </p:sp>
    </p:spTree>
    <p:extLst>
      <p:ext uri="{BB962C8B-B14F-4D97-AF65-F5344CB8AC3E}">
        <p14:creationId xmlns:p14="http://schemas.microsoft.com/office/powerpoint/2010/main" val="1776956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A0484-E8EC-0FC1-63D0-04FEFE27BD4F}"/>
              </a:ext>
            </a:extLst>
          </p:cNvPr>
          <p:cNvSpPr>
            <a:spLocks noGrp="1"/>
          </p:cNvSpPr>
          <p:nvPr>
            <p:ph type="title"/>
          </p:nvPr>
        </p:nvSpPr>
        <p:spPr/>
        <p:txBody>
          <a:bodyPr>
            <a:normAutofit/>
          </a:bodyPr>
          <a:lstStyle/>
          <a:p>
            <a:r>
              <a:rPr lang="en-US" sz="4000" dirty="0"/>
              <a:t>Financial Evaluation Basics</a:t>
            </a:r>
          </a:p>
        </p:txBody>
      </p:sp>
      <p:sp>
        <p:nvSpPr>
          <p:cNvPr id="3" name="Text Placeholder 2">
            <a:extLst>
              <a:ext uri="{FF2B5EF4-FFF2-40B4-BE49-F238E27FC236}">
                <a16:creationId xmlns:a16="http://schemas.microsoft.com/office/drawing/2014/main" id="{3CD52731-AC65-F75F-8D6F-023F0D706E63}"/>
              </a:ext>
            </a:extLst>
          </p:cNvPr>
          <p:cNvSpPr>
            <a:spLocks noGrp="1"/>
          </p:cNvSpPr>
          <p:nvPr>
            <p:ph type="body" sz="quarter" idx="20"/>
          </p:nvPr>
        </p:nvSpPr>
        <p:spPr>
          <a:xfrm>
            <a:off x="652463" y="1614791"/>
            <a:ext cx="10370190" cy="4494179"/>
          </a:xfrm>
        </p:spPr>
        <p:txBody>
          <a:bodyPr>
            <a:normAutofit lnSpcReduction="10000"/>
          </a:bodyPr>
          <a:lstStyle/>
          <a:p>
            <a:pPr marL="342900" indent="-342900">
              <a:spcBef>
                <a:spcPts val="1800"/>
              </a:spcBef>
              <a:buFont typeface="Wingdings" panose="05000000000000000000" pitchFamily="2" charset="2"/>
              <a:buChar char="v"/>
            </a:pPr>
            <a:r>
              <a:rPr lang="en-US" sz="2000" dirty="0">
                <a:solidFill>
                  <a:srgbClr val="13294B"/>
                </a:solidFill>
              </a:rPr>
              <a:t>Who is required to provide proof of funding?</a:t>
            </a:r>
          </a:p>
          <a:p>
            <a:pPr marL="800100" lvl="1" indent="-342900">
              <a:spcBef>
                <a:spcPts val="1800"/>
              </a:spcBef>
              <a:buFont typeface="Wingdings" panose="05000000000000000000" pitchFamily="2" charset="2"/>
              <a:buChar char="§"/>
            </a:pPr>
            <a:r>
              <a:rPr lang="en-US" sz="2000" dirty="0">
                <a:solidFill>
                  <a:srgbClr val="13294B"/>
                </a:solidFill>
              </a:rPr>
              <a:t>Any international applicant or re-entry requesting either an I-20 or DS-2019</a:t>
            </a:r>
          </a:p>
          <a:p>
            <a:pPr marL="342900" indent="-342900">
              <a:spcBef>
                <a:spcPts val="1800"/>
              </a:spcBef>
              <a:buFont typeface="Wingdings" panose="05000000000000000000" pitchFamily="2" charset="2"/>
              <a:buChar char="v"/>
            </a:pPr>
            <a:r>
              <a:rPr lang="en-US" sz="2100" dirty="0">
                <a:solidFill>
                  <a:srgbClr val="13294B"/>
                </a:solidFill>
              </a:rPr>
              <a:t>Why is proof of funding </a:t>
            </a:r>
            <a:r>
              <a:rPr lang="en-US" sz="2100" dirty="0"/>
              <a:t>required</a:t>
            </a:r>
            <a:r>
              <a:rPr lang="en-US" sz="2100" dirty="0">
                <a:solidFill>
                  <a:srgbClr val="13294B"/>
                </a:solidFill>
              </a:rPr>
              <a:t>?</a:t>
            </a:r>
          </a:p>
          <a:p>
            <a:pPr marL="800100" lvl="1" indent="-342900">
              <a:spcBef>
                <a:spcPts val="1800"/>
              </a:spcBef>
              <a:buFont typeface="Wingdings" panose="05000000000000000000" pitchFamily="2" charset="2"/>
              <a:buChar char="§"/>
            </a:pPr>
            <a:r>
              <a:rPr lang="en-US" sz="1900" dirty="0"/>
              <a:t>Federal regulations require that prospective students provide proof that they have the financial resources to live and study in the United States. </a:t>
            </a:r>
          </a:p>
          <a:p>
            <a:pPr marL="342900" indent="-342900">
              <a:spcBef>
                <a:spcPts val="1800"/>
              </a:spcBef>
              <a:buFont typeface="Wingdings" panose="05000000000000000000" pitchFamily="2" charset="2"/>
              <a:buChar char="v"/>
            </a:pPr>
            <a:r>
              <a:rPr lang="en-US" sz="2000" dirty="0">
                <a:solidFill>
                  <a:srgbClr val="13294B"/>
                </a:solidFill>
              </a:rPr>
              <a:t>What documentation must be provided as proof of funding?</a:t>
            </a:r>
          </a:p>
          <a:p>
            <a:pPr marL="800100" lvl="1" indent="-342900">
              <a:spcBef>
                <a:spcPts val="1800"/>
              </a:spcBef>
              <a:buFont typeface="Wingdings" panose="05000000000000000000" pitchFamily="2" charset="2"/>
              <a:buChar char="§"/>
            </a:pPr>
            <a:r>
              <a:rPr lang="en-US" sz="1900" dirty="0">
                <a:solidFill>
                  <a:srgbClr val="13294B"/>
                </a:solidFill>
              </a:rPr>
              <a:t>F-1 applicants must verify proof of liquid funds for the total cost of the </a:t>
            </a:r>
            <a:r>
              <a:rPr lang="en-US" sz="1900" b="1" i="1" dirty="0">
                <a:solidFill>
                  <a:srgbClr val="13294B"/>
                </a:solidFill>
              </a:rPr>
              <a:t>first year of study </a:t>
            </a:r>
            <a:r>
              <a:rPr lang="en-US" sz="1900" dirty="0">
                <a:solidFill>
                  <a:srgbClr val="13294B"/>
                </a:solidFill>
              </a:rPr>
              <a:t>by submitting bank statements and/or sponsorship documentation as appropriate.</a:t>
            </a:r>
          </a:p>
          <a:p>
            <a:pPr marL="800100" lvl="1" indent="-342900">
              <a:spcBef>
                <a:spcPts val="1800"/>
              </a:spcBef>
              <a:buFont typeface="Wingdings" panose="05000000000000000000" pitchFamily="2" charset="2"/>
              <a:buChar char="§"/>
            </a:pPr>
            <a:r>
              <a:rPr lang="en-US" sz="2000" dirty="0">
                <a:solidFill>
                  <a:srgbClr val="13294B"/>
                </a:solidFill>
              </a:rPr>
              <a:t>J-1 applicants must verify proof of funding for the </a:t>
            </a:r>
            <a:r>
              <a:rPr lang="en-US" sz="2000" b="1" i="1" dirty="0">
                <a:solidFill>
                  <a:srgbClr val="13294B"/>
                </a:solidFill>
              </a:rPr>
              <a:t>full length and cost of the program</a:t>
            </a:r>
            <a:r>
              <a:rPr lang="en-US" sz="2000" dirty="0">
                <a:solidFill>
                  <a:srgbClr val="13294B"/>
                </a:solidFill>
              </a:rPr>
              <a:t>.</a:t>
            </a:r>
          </a:p>
          <a:p>
            <a:pPr marL="1200150" lvl="2" indent="-285750">
              <a:spcBef>
                <a:spcPts val="1800"/>
              </a:spcBef>
              <a:buFont typeface="Wingdings" panose="05000000000000000000" pitchFamily="2" charset="2"/>
              <a:buChar char="§"/>
            </a:pPr>
            <a:r>
              <a:rPr lang="en-US" sz="1900" dirty="0">
                <a:solidFill>
                  <a:srgbClr val="13294B"/>
                </a:solidFill>
              </a:rPr>
              <a:t>51% or more of J-1 applicants’ funding must be from government, organization or department funding. </a:t>
            </a:r>
          </a:p>
          <a:p>
            <a:endParaRPr lang="en-US" dirty="0"/>
          </a:p>
        </p:txBody>
      </p:sp>
      <p:sp>
        <p:nvSpPr>
          <p:cNvPr id="4" name="Text Placeholder 3">
            <a:extLst>
              <a:ext uri="{FF2B5EF4-FFF2-40B4-BE49-F238E27FC236}">
                <a16:creationId xmlns:a16="http://schemas.microsoft.com/office/drawing/2014/main" id="{3A56B5C7-550E-A9A3-9666-9DFD6E9945C5}"/>
              </a:ext>
            </a:extLst>
          </p:cNvPr>
          <p:cNvSpPr>
            <a:spLocks noGrp="1"/>
          </p:cNvSpPr>
          <p:nvPr>
            <p:ph type="body" sz="quarter" idx="15"/>
          </p:nvPr>
        </p:nvSpPr>
        <p:spPr/>
        <p:txBody>
          <a:bodyPr/>
          <a:lstStyle/>
          <a:p>
            <a:r>
              <a:rPr lang="en-US" dirty="0"/>
              <a:t>Graduate College</a:t>
            </a:r>
          </a:p>
        </p:txBody>
      </p:sp>
      <p:sp>
        <p:nvSpPr>
          <p:cNvPr id="5" name="Slide Number Placeholder 4">
            <a:extLst>
              <a:ext uri="{FF2B5EF4-FFF2-40B4-BE49-F238E27FC236}">
                <a16:creationId xmlns:a16="http://schemas.microsoft.com/office/drawing/2014/main" id="{01AC4BEF-CBC1-AD54-D848-0062828ED90D}"/>
              </a:ext>
            </a:extLst>
          </p:cNvPr>
          <p:cNvSpPr>
            <a:spLocks noGrp="1"/>
          </p:cNvSpPr>
          <p:nvPr>
            <p:ph type="sldNum" sz="quarter" idx="17"/>
          </p:nvPr>
        </p:nvSpPr>
        <p:spPr/>
        <p:txBody>
          <a:bodyPr/>
          <a:lstStyle/>
          <a:p>
            <a:fld id="{86134D44-37F0-44A1-8A08-E9432A030C07}" type="slidenum">
              <a:rPr lang="en-US" smtClean="0"/>
              <a:pPr/>
              <a:t>10</a:t>
            </a:fld>
            <a:endParaRPr lang="en-US" dirty="0"/>
          </a:p>
        </p:txBody>
      </p:sp>
    </p:spTree>
    <p:extLst>
      <p:ext uri="{BB962C8B-B14F-4D97-AF65-F5344CB8AC3E}">
        <p14:creationId xmlns:p14="http://schemas.microsoft.com/office/powerpoint/2010/main" val="189618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35EE-8786-C893-3828-41F093C7E749}"/>
              </a:ext>
            </a:extLst>
          </p:cNvPr>
          <p:cNvSpPr>
            <a:spLocks noGrp="1"/>
          </p:cNvSpPr>
          <p:nvPr>
            <p:ph type="title"/>
          </p:nvPr>
        </p:nvSpPr>
        <p:spPr/>
        <p:txBody>
          <a:bodyPr>
            <a:normAutofit/>
          </a:bodyPr>
          <a:lstStyle/>
          <a:p>
            <a:r>
              <a:rPr lang="en-US" sz="4000" dirty="0"/>
              <a:t>Funding Documentation</a:t>
            </a:r>
          </a:p>
        </p:txBody>
      </p:sp>
      <p:sp>
        <p:nvSpPr>
          <p:cNvPr id="3" name="Text Placeholder 2">
            <a:extLst>
              <a:ext uri="{FF2B5EF4-FFF2-40B4-BE49-F238E27FC236}">
                <a16:creationId xmlns:a16="http://schemas.microsoft.com/office/drawing/2014/main" id="{9DD7FBF2-AE85-C12D-BE56-95A1B9985873}"/>
              </a:ext>
            </a:extLst>
          </p:cNvPr>
          <p:cNvSpPr>
            <a:spLocks noGrp="1"/>
          </p:cNvSpPr>
          <p:nvPr>
            <p:ph type="body" sz="quarter" idx="20"/>
          </p:nvPr>
        </p:nvSpPr>
        <p:spPr>
          <a:xfrm>
            <a:off x="652463" y="1595337"/>
            <a:ext cx="10370190" cy="4581728"/>
          </a:xfrm>
        </p:spPr>
        <p:txBody>
          <a:bodyPr/>
          <a:lstStyle/>
          <a:p>
            <a:pPr marL="342900" indent="-342900">
              <a:spcBef>
                <a:spcPts val="1800"/>
              </a:spcBef>
              <a:buFont typeface="Wingdings" panose="05000000000000000000" pitchFamily="2" charset="2"/>
              <a:buChar char="v"/>
            </a:pPr>
            <a:r>
              <a:rPr lang="en-US" sz="2000" dirty="0">
                <a:solidFill>
                  <a:srgbClr val="13294B"/>
                </a:solidFill>
              </a:rPr>
              <a:t>All documents must be in English or a certified English translation and issued less than one year before the Graduate College receives admission referral</a:t>
            </a:r>
          </a:p>
          <a:p>
            <a:pPr marL="342900" indent="-342900">
              <a:spcBef>
                <a:spcPts val="1800"/>
              </a:spcBef>
              <a:buFont typeface="Wingdings" panose="05000000000000000000" pitchFamily="2" charset="2"/>
              <a:buChar char="v"/>
            </a:pPr>
            <a:r>
              <a:rPr lang="en-US" sz="2000" dirty="0">
                <a:solidFill>
                  <a:srgbClr val="13294B"/>
                </a:solidFill>
              </a:rPr>
              <a:t>Bank statements must list bank name, the account holder’s name, and show actual current balance for liquid funds</a:t>
            </a:r>
          </a:p>
          <a:p>
            <a:pPr marL="342900" indent="-342900">
              <a:spcBef>
                <a:spcPts val="1800"/>
              </a:spcBef>
              <a:buFont typeface="Wingdings" panose="05000000000000000000" pitchFamily="2" charset="2"/>
              <a:buChar char="v"/>
            </a:pPr>
            <a:r>
              <a:rPr lang="en-US" sz="2000" dirty="0">
                <a:solidFill>
                  <a:srgbClr val="13294B"/>
                </a:solidFill>
              </a:rPr>
              <a:t>Declaration of Finance Forms and Letters of Sponsorship from individuals must include the sponsor’s printed name and physical signature</a:t>
            </a:r>
          </a:p>
          <a:p>
            <a:pPr marL="342900" indent="-342900">
              <a:spcBef>
                <a:spcPts val="1800"/>
              </a:spcBef>
              <a:buFont typeface="Wingdings" panose="05000000000000000000" pitchFamily="2" charset="2"/>
              <a:buChar char="v"/>
            </a:pPr>
            <a:r>
              <a:rPr lang="en-US" sz="2000" dirty="0">
                <a:solidFill>
                  <a:srgbClr val="13294B"/>
                </a:solidFill>
              </a:rPr>
              <a:t>Letters of Sponsorship from organizations must be on the organization’s letterhead and include an official signature, stamp or seal</a:t>
            </a:r>
          </a:p>
          <a:p>
            <a:pPr marL="342900" indent="-342900">
              <a:spcBef>
                <a:spcPts val="1800"/>
              </a:spcBef>
              <a:buFont typeface="Wingdings" panose="05000000000000000000" pitchFamily="2" charset="2"/>
              <a:buChar char="v"/>
            </a:pPr>
            <a:r>
              <a:rPr lang="en-US" sz="2000" dirty="0">
                <a:solidFill>
                  <a:srgbClr val="13294B"/>
                </a:solidFill>
              </a:rPr>
              <a:t>Solvency and/or capability statements are not acceptable</a:t>
            </a:r>
          </a:p>
          <a:p>
            <a:pPr marL="342900" indent="-342900">
              <a:spcBef>
                <a:spcPts val="1800"/>
              </a:spcBef>
              <a:buFont typeface="Wingdings" panose="05000000000000000000" pitchFamily="2" charset="2"/>
              <a:buChar char="v"/>
            </a:pPr>
            <a:r>
              <a:rPr lang="en-US" sz="2000" dirty="0">
                <a:solidFill>
                  <a:srgbClr val="13294B"/>
                </a:solidFill>
              </a:rPr>
              <a:t>Statements from accounting or financial advising firms are not acceptable</a:t>
            </a:r>
          </a:p>
          <a:p>
            <a:endParaRPr lang="en-US" dirty="0"/>
          </a:p>
        </p:txBody>
      </p:sp>
      <p:sp>
        <p:nvSpPr>
          <p:cNvPr id="4" name="Text Placeholder 3">
            <a:extLst>
              <a:ext uri="{FF2B5EF4-FFF2-40B4-BE49-F238E27FC236}">
                <a16:creationId xmlns:a16="http://schemas.microsoft.com/office/drawing/2014/main" id="{C93C47E0-DEC8-BACF-16B8-DCBD9AFD4436}"/>
              </a:ext>
            </a:extLst>
          </p:cNvPr>
          <p:cNvSpPr>
            <a:spLocks noGrp="1"/>
          </p:cNvSpPr>
          <p:nvPr>
            <p:ph type="body" sz="quarter" idx="15"/>
          </p:nvPr>
        </p:nvSpPr>
        <p:spPr/>
        <p:txBody>
          <a:bodyPr/>
          <a:lstStyle/>
          <a:p>
            <a:r>
              <a:rPr lang="en-US" dirty="0"/>
              <a:t>Graduate College</a:t>
            </a:r>
          </a:p>
        </p:txBody>
      </p:sp>
      <p:sp>
        <p:nvSpPr>
          <p:cNvPr id="5" name="Slide Number Placeholder 4">
            <a:extLst>
              <a:ext uri="{FF2B5EF4-FFF2-40B4-BE49-F238E27FC236}">
                <a16:creationId xmlns:a16="http://schemas.microsoft.com/office/drawing/2014/main" id="{08545118-85E6-2683-956D-564EDC13CC9B}"/>
              </a:ext>
            </a:extLst>
          </p:cNvPr>
          <p:cNvSpPr>
            <a:spLocks noGrp="1"/>
          </p:cNvSpPr>
          <p:nvPr>
            <p:ph type="sldNum" sz="quarter" idx="17"/>
          </p:nvPr>
        </p:nvSpPr>
        <p:spPr/>
        <p:txBody>
          <a:bodyPr/>
          <a:lstStyle/>
          <a:p>
            <a:fld id="{86134D44-37F0-44A1-8A08-E9432A030C07}" type="slidenum">
              <a:rPr lang="en-US" smtClean="0"/>
              <a:pPr/>
              <a:t>11</a:t>
            </a:fld>
            <a:endParaRPr lang="en-US" dirty="0"/>
          </a:p>
        </p:txBody>
      </p:sp>
    </p:spTree>
    <p:extLst>
      <p:ext uri="{BB962C8B-B14F-4D97-AF65-F5344CB8AC3E}">
        <p14:creationId xmlns:p14="http://schemas.microsoft.com/office/powerpoint/2010/main" val="1231320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94BCB-6BAA-BD61-4BC9-628DFDD3FAE7}"/>
              </a:ext>
            </a:extLst>
          </p:cNvPr>
          <p:cNvSpPr>
            <a:spLocks noGrp="1"/>
          </p:cNvSpPr>
          <p:nvPr>
            <p:ph type="title"/>
          </p:nvPr>
        </p:nvSpPr>
        <p:spPr/>
        <p:txBody>
          <a:bodyPr>
            <a:normAutofit/>
          </a:bodyPr>
          <a:lstStyle/>
          <a:p>
            <a:r>
              <a:rPr lang="en-US" sz="4000" dirty="0"/>
              <a:t>Funding Accounts</a:t>
            </a:r>
          </a:p>
        </p:txBody>
      </p:sp>
      <p:sp>
        <p:nvSpPr>
          <p:cNvPr id="3" name="Text Placeholder 2">
            <a:extLst>
              <a:ext uri="{FF2B5EF4-FFF2-40B4-BE49-F238E27FC236}">
                <a16:creationId xmlns:a16="http://schemas.microsoft.com/office/drawing/2014/main" id="{F8CEC509-2880-AE9B-1610-6911C0736785}"/>
              </a:ext>
            </a:extLst>
          </p:cNvPr>
          <p:cNvSpPr>
            <a:spLocks noGrp="1"/>
          </p:cNvSpPr>
          <p:nvPr>
            <p:ph type="body" sz="quarter" idx="19"/>
          </p:nvPr>
        </p:nvSpPr>
        <p:spPr>
          <a:xfrm>
            <a:off x="651081" y="1472495"/>
            <a:ext cx="4876417" cy="537503"/>
          </a:xfrm>
        </p:spPr>
        <p:txBody>
          <a:bodyPr/>
          <a:lstStyle/>
          <a:p>
            <a:r>
              <a:rPr lang="en-US" dirty="0"/>
              <a:t>Acceptable</a:t>
            </a:r>
          </a:p>
        </p:txBody>
      </p:sp>
      <p:sp>
        <p:nvSpPr>
          <p:cNvPr id="4" name="Text Placeholder 3">
            <a:extLst>
              <a:ext uri="{FF2B5EF4-FFF2-40B4-BE49-F238E27FC236}">
                <a16:creationId xmlns:a16="http://schemas.microsoft.com/office/drawing/2014/main" id="{047F81FE-3E3D-6178-BE16-1DFBAC8A67A5}"/>
              </a:ext>
            </a:extLst>
          </p:cNvPr>
          <p:cNvSpPr>
            <a:spLocks noGrp="1"/>
          </p:cNvSpPr>
          <p:nvPr>
            <p:ph type="body" sz="quarter" idx="22"/>
          </p:nvPr>
        </p:nvSpPr>
        <p:spPr>
          <a:xfrm>
            <a:off x="651081" y="2009998"/>
            <a:ext cx="4876417" cy="4215704"/>
          </a:xfrm>
        </p:spPr>
        <p:txBody>
          <a:bodyPr>
            <a:normAutofit fontScale="85000" lnSpcReduction="20000"/>
          </a:bodyPr>
          <a:lstStyle/>
          <a:p>
            <a:pPr marL="742950" lvl="1" indent="-285750">
              <a:spcBef>
                <a:spcPts val="1800"/>
              </a:spcBef>
              <a:buFont typeface="Wingdings" panose="05000000000000000000" pitchFamily="2" charset="2"/>
              <a:buChar char="v"/>
            </a:pPr>
            <a:r>
              <a:rPr lang="en-US" sz="2100" dirty="0">
                <a:solidFill>
                  <a:srgbClr val="13294B"/>
                </a:solidFill>
              </a:rPr>
              <a:t>Checking, savings, deposit/time deposit</a:t>
            </a:r>
          </a:p>
          <a:p>
            <a:pPr marL="742950" lvl="1" indent="-285750">
              <a:spcBef>
                <a:spcPts val="1800"/>
              </a:spcBef>
              <a:buFont typeface="Wingdings" panose="05000000000000000000" pitchFamily="2" charset="2"/>
              <a:buChar char="v"/>
            </a:pPr>
            <a:r>
              <a:rPr lang="en-US" sz="2100" dirty="0">
                <a:solidFill>
                  <a:srgbClr val="13294B"/>
                </a:solidFill>
              </a:rPr>
              <a:t>Post office funds</a:t>
            </a:r>
          </a:p>
          <a:p>
            <a:pPr marL="742950" lvl="1" indent="-285750">
              <a:spcBef>
                <a:spcPts val="1800"/>
              </a:spcBef>
              <a:buFont typeface="Wingdings" panose="05000000000000000000" pitchFamily="2" charset="2"/>
              <a:buChar char="v"/>
            </a:pPr>
            <a:r>
              <a:rPr lang="en-US" sz="2100" dirty="0">
                <a:solidFill>
                  <a:srgbClr val="13294B"/>
                </a:solidFill>
              </a:rPr>
              <a:t>Accounts tied to the prime rate (Money Market)</a:t>
            </a:r>
          </a:p>
          <a:p>
            <a:pPr marL="742950" lvl="1" indent="-285750">
              <a:spcBef>
                <a:spcPts val="1800"/>
              </a:spcBef>
              <a:buFont typeface="Wingdings" panose="05000000000000000000" pitchFamily="2" charset="2"/>
              <a:buChar char="v"/>
            </a:pPr>
            <a:r>
              <a:rPr lang="en-US" sz="2100" dirty="0">
                <a:solidFill>
                  <a:srgbClr val="13294B"/>
                </a:solidFill>
              </a:rPr>
              <a:t>CDs, Installment CDs, Installment Savings</a:t>
            </a:r>
          </a:p>
          <a:p>
            <a:pPr marL="742950" lvl="1" indent="-285750">
              <a:spcBef>
                <a:spcPts val="1800"/>
              </a:spcBef>
              <a:buFont typeface="Wingdings" panose="05000000000000000000" pitchFamily="2" charset="2"/>
              <a:buChar char="v"/>
            </a:pPr>
            <a:r>
              <a:rPr lang="en-US" sz="2100" dirty="0">
                <a:solidFill>
                  <a:srgbClr val="13294B"/>
                </a:solidFill>
              </a:rPr>
              <a:t>Trust Funds (discretionary funds only), Provident Funds (current withdrawable amount)</a:t>
            </a:r>
          </a:p>
          <a:p>
            <a:pPr marL="742950" lvl="1" indent="-285750">
              <a:spcBef>
                <a:spcPts val="1800"/>
              </a:spcBef>
              <a:buFont typeface="Wingdings" panose="05000000000000000000" pitchFamily="2" charset="2"/>
              <a:buChar char="v"/>
            </a:pPr>
            <a:r>
              <a:rPr lang="en-US" sz="2100" dirty="0">
                <a:solidFill>
                  <a:srgbClr val="13294B"/>
                </a:solidFill>
              </a:rPr>
              <a:t>Pensions (only when statement included that they are allowed to withdraw without penalty)</a:t>
            </a:r>
          </a:p>
          <a:p>
            <a:pPr marL="742950" lvl="1" indent="-285750">
              <a:spcBef>
                <a:spcPts val="1800"/>
              </a:spcBef>
              <a:buFont typeface="Wingdings" panose="05000000000000000000" pitchFamily="2" charset="2"/>
              <a:buChar char="v"/>
            </a:pPr>
            <a:r>
              <a:rPr lang="en-US" sz="2100" dirty="0">
                <a:solidFill>
                  <a:srgbClr val="13294B"/>
                </a:solidFill>
              </a:rPr>
              <a:t>Student loans</a:t>
            </a:r>
          </a:p>
          <a:p>
            <a:endParaRPr lang="en-US" dirty="0"/>
          </a:p>
        </p:txBody>
      </p:sp>
      <p:sp>
        <p:nvSpPr>
          <p:cNvPr id="5" name="Text Placeholder 4">
            <a:extLst>
              <a:ext uri="{FF2B5EF4-FFF2-40B4-BE49-F238E27FC236}">
                <a16:creationId xmlns:a16="http://schemas.microsoft.com/office/drawing/2014/main" id="{FE047DA8-F02F-71D2-349A-A3DF6D7CE0BF}"/>
              </a:ext>
            </a:extLst>
          </p:cNvPr>
          <p:cNvSpPr>
            <a:spLocks noGrp="1"/>
          </p:cNvSpPr>
          <p:nvPr>
            <p:ph type="body" sz="quarter" idx="21"/>
          </p:nvPr>
        </p:nvSpPr>
        <p:spPr>
          <a:xfrm>
            <a:off x="6172391" y="1472495"/>
            <a:ext cx="4876417" cy="537503"/>
          </a:xfrm>
        </p:spPr>
        <p:txBody>
          <a:bodyPr/>
          <a:lstStyle/>
          <a:p>
            <a:r>
              <a:rPr lang="en-US" dirty="0"/>
              <a:t>Unacceptable</a:t>
            </a:r>
          </a:p>
        </p:txBody>
      </p:sp>
      <p:sp>
        <p:nvSpPr>
          <p:cNvPr id="6" name="Text Placeholder 5">
            <a:extLst>
              <a:ext uri="{FF2B5EF4-FFF2-40B4-BE49-F238E27FC236}">
                <a16:creationId xmlns:a16="http://schemas.microsoft.com/office/drawing/2014/main" id="{973CBEBA-A76C-535D-B864-366B4683B959}"/>
              </a:ext>
            </a:extLst>
          </p:cNvPr>
          <p:cNvSpPr>
            <a:spLocks noGrp="1"/>
          </p:cNvSpPr>
          <p:nvPr>
            <p:ph type="body" sz="quarter" idx="23"/>
          </p:nvPr>
        </p:nvSpPr>
        <p:spPr>
          <a:xfrm>
            <a:off x="6144855" y="2009845"/>
            <a:ext cx="4876417" cy="4215704"/>
          </a:xfrm>
        </p:spPr>
        <p:txBody>
          <a:bodyPr>
            <a:normAutofit/>
          </a:bodyPr>
          <a:lstStyle/>
          <a:p>
            <a:pPr marL="742950" lvl="1" indent="-285750">
              <a:spcBef>
                <a:spcPts val="1800"/>
              </a:spcBef>
              <a:buFont typeface="Wingdings" panose="05000000000000000000" pitchFamily="2" charset="2"/>
              <a:buChar char="v"/>
            </a:pPr>
            <a:r>
              <a:rPr lang="en-US" sz="2000" dirty="0">
                <a:solidFill>
                  <a:srgbClr val="13294B"/>
                </a:solidFill>
              </a:rPr>
              <a:t>Lines of credit</a:t>
            </a:r>
          </a:p>
          <a:p>
            <a:pPr marL="742950" lvl="1" indent="-285750">
              <a:spcBef>
                <a:spcPts val="1800"/>
              </a:spcBef>
              <a:buFont typeface="Wingdings" panose="05000000000000000000" pitchFamily="2" charset="2"/>
              <a:buChar char="v"/>
            </a:pPr>
            <a:r>
              <a:rPr lang="en-US" sz="2000" dirty="0">
                <a:solidFill>
                  <a:srgbClr val="13294B"/>
                </a:solidFill>
              </a:rPr>
              <a:t>Proof of employment or paystubs</a:t>
            </a:r>
          </a:p>
          <a:p>
            <a:pPr marL="742950" lvl="1" indent="-285750">
              <a:spcBef>
                <a:spcPts val="1800"/>
              </a:spcBef>
              <a:buFont typeface="Wingdings" panose="05000000000000000000" pitchFamily="2" charset="2"/>
              <a:buChar char="v"/>
            </a:pPr>
            <a:r>
              <a:rPr lang="en-US" sz="2000" dirty="0">
                <a:solidFill>
                  <a:srgbClr val="13294B"/>
                </a:solidFill>
              </a:rPr>
              <a:t>Investment accounts, securities, mutual funds, stocks, bonds</a:t>
            </a:r>
          </a:p>
          <a:p>
            <a:pPr marL="742950" lvl="1" indent="-285750">
              <a:spcBef>
                <a:spcPts val="1800"/>
              </a:spcBef>
              <a:buFont typeface="Wingdings" panose="05000000000000000000" pitchFamily="2" charset="2"/>
              <a:buChar char="v"/>
            </a:pPr>
            <a:r>
              <a:rPr lang="en-US" sz="2000" dirty="0">
                <a:solidFill>
                  <a:srgbClr val="13294B"/>
                </a:solidFill>
              </a:rPr>
              <a:t>General trust funds</a:t>
            </a:r>
          </a:p>
          <a:p>
            <a:pPr marL="742950" lvl="1" indent="-285750">
              <a:spcBef>
                <a:spcPts val="1800"/>
              </a:spcBef>
              <a:buFont typeface="Wingdings" panose="05000000000000000000" pitchFamily="2" charset="2"/>
              <a:buChar char="v"/>
            </a:pPr>
            <a:r>
              <a:rPr lang="en-US" sz="2000" dirty="0">
                <a:solidFill>
                  <a:srgbClr val="13294B"/>
                </a:solidFill>
              </a:rPr>
              <a:t>Insurance premiums/policies</a:t>
            </a:r>
          </a:p>
          <a:p>
            <a:pPr marL="742950" lvl="1" indent="-285750">
              <a:spcBef>
                <a:spcPts val="1800"/>
              </a:spcBef>
              <a:buFont typeface="Wingdings" panose="05000000000000000000" pitchFamily="2" charset="2"/>
              <a:buChar char="v"/>
            </a:pPr>
            <a:r>
              <a:rPr lang="en-US" sz="2000" dirty="0">
                <a:solidFill>
                  <a:srgbClr val="13294B"/>
                </a:solidFill>
              </a:rPr>
              <a:t>Land/car titles</a:t>
            </a:r>
          </a:p>
          <a:p>
            <a:endParaRPr lang="en-US" dirty="0"/>
          </a:p>
        </p:txBody>
      </p:sp>
      <p:sp>
        <p:nvSpPr>
          <p:cNvPr id="7" name="Text Placeholder 6">
            <a:extLst>
              <a:ext uri="{FF2B5EF4-FFF2-40B4-BE49-F238E27FC236}">
                <a16:creationId xmlns:a16="http://schemas.microsoft.com/office/drawing/2014/main" id="{CA98D1BD-7C5F-A8CC-D5D9-BC861DB72F0C}"/>
              </a:ext>
            </a:extLst>
          </p:cNvPr>
          <p:cNvSpPr>
            <a:spLocks noGrp="1"/>
          </p:cNvSpPr>
          <p:nvPr>
            <p:ph type="body" sz="quarter" idx="15"/>
          </p:nvPr>
        </p:nvSpPr>
        <p:spPr/>
        <p:txBody>
          <a:bodyPr/>
          <a:lstStyle/>
          <a:p>
            <a:r>
              <a:rPr lang="en-US" dirty="0"/>
              <a:t>Graduate College</a:t>
            </a:r>
          </a:p>
        </p:txBody>
      </p:sp>
      <p:sp>
        <p:nvSpPr>
          <p:cNvPr id="8" name="Slide Number Placeholder 7">
            <a:extLst>
              <a:ext uri="{FF2B5EF4-FFF2-40B4-BE49-F238E27FC236}">
                <a16:creationId xmlns:a16="http://schemas.microsoft.com/office/drawing/2014/main" id="{3ED262AF-8BD5-F293-94B7-807636C6CCEB}"/>
              </a:ext>
            </a:extLst>
          </p:cNvPr>
          <p:cNvSpPr>
            <a:spLocks noGrp="1"/>
          </p:cNvSpPr>
          <p:nvPr>
            <p:ph type="sldNum" sz="quarter" idx="17"/>
          </p:nvPr>
        </p:nvSpPr>
        <p:spPr/>
        <p:txBody>
          <a:bodyPr/>
          <a:lstStyle/>
          <a:p>
            <a:fld id="{86134D44-37F0-44A1-8A08-E9432A030C07}" type="slidenum">
              <a:rPr lang="en-US" smtClean="0"/>
              <a:pPr/>
              <a:t>12</a:t>
            </a:fld>
            <a:endParaRPr lang="en-US" dirty="0"/>
          </a:p>
        </p:txBody>
      </p:sp>
    </p:spTree>
    <p:extLst>
      <p:ext uri="{BB962C8B-B14F-4D97-AF65-F5344CB8AC3E}">
        <p14:creationId xmlns:p14="http://schemas.microsoft.com/office/powerpoint/2010/main" val="2575961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F6463-B117-1B78-F104-4CC8809FE83D}"/>
              </a:ext>
            </a:extLst>
          </p:cNvPr>
          <p:cNvSpPr>
            <a:spLocks noGrp="1"/>
          </p:cNvSpPr>
          <p:nvPr>
            <p:ph type="title"/>
          </p:nvPr>
        </p:nvSpPr>
        <p:spPr/>
        <p:txBody>
          <a:bodyPr>
            <a:normAutofit/>
          </a:bodyPr>
          <a:lstStyle/>
          <a:p>
            <a:r>
              <a:rPr lang="en-US" sz="4000" dirty="0"/>
              <a:t>Converting Funds</a:t>
            </a:r>
          </a:p>
        </p:txBody>
      </p:sp>
      <p:sp>
        <p:nvSpPr>
          <p:cNvPr id="5" name="Text Placeholder 4">
            <a:extLst>
              <a:ext uri="{FF2B5EF4-FFF2-40B4-BE49-F238E27FC236}">
                <a16:creationId xmlns:a16="http://schemas.microsoft.com/office/drawing/2014/main" id="{E0CE3C5C-04AD-8946-4EB2-981A16A64637}"/>
              </a:ext>
            </a:extLst>
          </p:cNvPr>
          <p:cNvSpPr>
            <a:spLocks noGrp="1"/>
          </p:cNvSpPr>
          <p:nvPr>
            <p:ph type="body" sz="quarter" idx="20"/>
          </p:nvPr>
        </p:nvSpPr>
        <p:spPr>
          <a:xfrm>
            <a:off x="7313435" y="2561957"/>
            <a:ext cx="3709220" cy="3405088"/>
          </a:xfrm>
        </p:spPr>
        <p:txBody>
          <a:bodyPr>
            <a:normAutofit/>
          </a:bodyPr>
          <a:lstStyle/>
          <a:p>
            <a:pPr marL="342900" indent="-342900">
              <a:spcBef>
                <a:spcPts val="1500"/>
              </a:spcBef>
              <a:buFont typeface="Wingdings" panose="05000000000000000000" pitchFamily="2" charset="2"/>
              <a:buChar char="v"/>
              <a:defRPr/>
            </a:pPr>
            <a:r>
              <a:rPr lang="en-US" sz="2400" dirty="0">
                <a:solidFill>
                  <a:srgbClr val="13294B"/>
                </a:solidFill>
              </a:rPr>
              <a:t>Documents are not required to be in USD</a:t>
            </a:r>
          </a:p>
          <a:p>
            <a:pPr marL="342900" indent="-342900">
              <a:spcBef>
                <a:spcPts val="1500"/>
              </a:spcBef>
              <a:buFont typeface="Wingdings" panose="05000000000000000000" pitchFamily="2" charset="2"/>
              <a:buChar char="v"/>
              <a:defRPr/>
            </a:pPr>
            <a:r>
              <a:rPr lang="en-US" sz="2400" dirty="0">
                <a:solidFill>
                  <a:srgbClr val="13294B"/>
                </a:solidFill>
              </a:rPr>
              <a:t>We will convert at rate of day reviewed: xe.com or oanda.com</a:t>
            </a:r>
          </a:p>
          <a:p>
            <a:endParaRPr lang="en-US" dirty="0"/>
          </a:p>
        </p:txBody>
      </p:sp>
      <p:pic>
        <p:nvPicPr>
          <p:cNvPr id="12" name="Picture Placeholder 11" descr="A screenshot of the conversion rate USD to CNY">
            <a:extLst>
              <a:ext uri="{FF2B5EF4-FFF2-40B4-BE49-F238E27FC236}">
                <a16:creationId xmlns:a16="http://schemas.microsoft.com/office/drawing/2014/main" id="{469C2032-8F0B-0F00-6BBB-D2225B1B5780}"/>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183" r="183"/>
          <a:stretch/>
        </p:blipFill>
        <p:spPr>
          <a:xfrm>
            <a:off x="552273" y="1819172"/>
            <a:ext cx="6286272" cy="2042930"/>
          </a:xfrm>
        </p:spPr>
      </p:pic>
      <p:pic>
        <p:nvPicPr>
          <p:cNvPr id="14" name="Picture Placeholder 13" descr="A screenshot of the conversion rate of USD to INR.">
            <a:extLst>
              <a:ext uri="{FF2B5EF4-FFF2-40B4-BE49-F238E27FC236}">
                <a16:creationId xmlns:a16="http://schemas.microsoft.com/office/drawing/2014/main" id="{969CE6CC-11CD-2D93-4A7B-4EF4B4E9723C}"/>
              </a:ext>
            </a:extLst>
          </p:cNvPr>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l="895" r="895"/>
          <a:stretch/>
        </p:blipFill>
        <p:spPr>
          <a:xfrm>
            <a:off x="552273" y="3924115"/>
            <a:ext cx="6286272" cy="2042930"/>
          </a:xfrm>
        </p:spPr>
      </p:pic>
      <p:sp>
        <p:nvSpPr>
          <p:cNvPr id="9" name="Text Placeholder 8">
            <a:extLst>
              <a:ext uri="{FF2B5EF4-FFF2-40B4-BE49-F238E27FC236}">
                <a16:creationId xmlns:a16="http://schemas.microsoft.com/office/drawing/2014/main" id="{B3C75904-50BC-2BE1-EC54-175C8AA68D66}"/>
              </a:ext>
              <a:ext uri="{C183D7F6-B498-43B3-948B-1728B52AA6E4}">
                <adec:decorative xmlns:adec="http://schemas.microsoft.com/office/drawing/2017/decorative" val="1"/>
              </a:ext>
            </a:extLst>
          </p:cNvPr>
          <p:cNvSpPr>
            <a:spLocks noGrp="1"/>
          </p:cNvSpPr>
          <p:nvPr>
            <p:ph type="body" sz="quarter" idx="15"/>
          </p:nvPr>
        </p:nvSpPr>
        <p:spPr/>
        <p:txBody>
          <a:bodyPr/>
          <a:lstStyle/>
          <a:p>
            <a:r>
              <a:rPr lang="en-US" dirty="0"/>
              <a:t>Graduate College</a:t>
            </a:r>
          </a:p>
        </p:txBody>
      </p:sp>
      <p:sp>
        <p:nvSpPr>
          <p:cNvPr id="10" name="Slide Number Placeholder 9">
            <a:extLst>
              <a:ext uri="{FF2B5EF4-FFF2-40B4-BE49-F238E27FC236}">
                <a16:creationId xmlns:a16="http://schemas.microsoft.com/office/drawing/2014/main" id="{0F040931-2168-53E3-6ECC-B9031C8ED1C1}"/>
              </a:ext>
              <a:ext uri="{C183D7F6-B498-43B3-948B-1728B52AA6E4}">
                <adec:decorative xmlns:adec="http://schemas.microsoft.com/office/drawing/2017/decorative" val="1"/>
              </a:ext>
            </a:extLst>
          </p:cNvPr>
          <p:cNvSpPr>
            <a:spLocks noGrp="1"/>
          </p:cNvSpPr>
          <p:nvPr>
            <p:ph type="sldNum" sz="quarter" idx="23"/>
          </p:nvPr>
        </p:nvSpPr>
        <p:spPr/>
        <p:txBody>
          <a:bodyPr/>
          <a:lstStyle/>
          <a:p>
            <a:fld id="{86134D44-37F0-44A1-8A08-E9432A030C07}" type="slidenum">
              <a:rPr lang="en-US" smtClean="0"/>
              <a:pPr/>
              <a:t>13</a:t>
            </a:fld>
            <a:endParaRPr lang="en-US" dirty="0"/>
          </a:p>
        </p:txBody>
      </p:sp>
    </p:spTree>
    <p:extLst>
      <p:ext uri="{BB962C8B-B14F-4D97-AF65-F5344CB8AC3E}">
        <p14:creationId xmlns:p14="http://schemas.microsoft.com/office/powerpoint/2010/main" val="645800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FF3B-E1D1-EE56-4D54-D85BDB7B2D24}"/>
              </a:ext>
            </a:extLst>
          </p:cNvPr>
          <p:cNvSpPr>
            <a:spLocks noGrp="1"/>
          </p:cNvSpPr>
          <p:nvPr>
            <p:ph type="title"/>
          </p:nvPr>
        </p:nvSpPr>
        <p:spPr>
          <a:xfrm>
            <a:off x="652463" y="665018"/>
            <a:ext cx="4298916" cy="2052085"/>
          </a:xfrm>
        </p:spPr>
        <p:txBody>
          <a:bodyPr>
            <a:normAutofit fontScale="90000"/>
          </a:bodyPr>
          <a:lstStyle/>
          <a:p>
            <a:r>
              <a:rPr lang="en-US" sz="4000" dirty="0"/>
              <a:t>Declaration &amp; Certification of Finance Form: </a:t>
            </a:r>
            <a:br>
              <a:rPr lang="en-US" sz="4000" dirty="0"/>
            </a:br>
            <a:r>
              <a:rPr lang="en-US" sz="4000" dirty="0"/>
              <a:t>Page 1</a:t>
            </a:r>
            <a:br>
              <a:rPr lang="en-US" sz="4400" dirty="0"/>
            </a:br>
            <a:br>
              <a:rPr lang="en-US" dirty="0"/>
            </a:br>
            <a:endParaRPr lang="en-US" dirty="0"/>
          </a:p>
        </p:txBody>
      </p:sp>
      <p:pic>
        <p:nvPicPr>
          <p:cNvPr id="9" name="Picture Placeholder 8" descr="A document with the proof of funding requirements and base rate estimated expenses.">
            <a:extLst>
              <a:ext uri="{FF2B5EF4-FFF2-40B4-BE49-F238E27FC236}">
                <a16:creationId xmlns:a16="http://schemas.microsoft.com/office/drawing/2014/main" id="{62CE04A9-2182-CD91-6157-F8D786A03EDB}"/>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t="470" b="470"/>
          <a:stretch/>
        </p:blipFill>
        <p:spPr>
          <a:xfrm>
            <a:off x="4951380" y="276574"/>
            <a:ext cx="6071276" cy="5978311"/>
          </a:xfrm>
        </p:spPr>
      </p:pic>
      <p:sp>
        <p:nvSpPr>
          <p:cNvPr id="6" name="Text Placeholder 5">
            <a:extLst>
              <a:ext uri="{FF2B5EF4-FFF2-40B4-BE49-F238E27FC236}">
                <a16:creationId xmlns:a16="http://schemas.microsoft.com/office/drawing/2014/main" id="{2B6CD8A5-8896-0421-1599-14AA702A1F68}"/>
              </a:ext>
            </a:extLst>
          </p:cNvPr>
          <p:cNvSpPr>
            <a:spLocks noGrp="1"/>
          </p:cNvSpPr>
          <p:nvPr>
            <p:ph type="body" sz="quarter" idx="15"/>
          </p:nvPr>
        </p:nvSpPr>
        <p:spPr/>
        <p:txBody>
          <a:bodyPr/>
          <a:lstStyle/>
          <a:p>
            <a:r>
              <a:rPr lang="en-US" dirty="0"/>
              <a:t>Graduate College</a:t>
            </a:r>
          </a:p>
        </p:txBody>
      </p:sp>
      <p:sp>
        <p:nvSpPr>
          <p:cNvPr id="7" name="Slide Number Placeholder 6">
            <a:extLst>
              <a:ext uri="{FF2B5EF4-FFF2-40B4-BE49-F238E27FC236}">
                <a16:creationId xmlns:a16="http://schemas.microsoft.com/office/drawing/2014/main" id="{68C9B5C1-6599-3FD0-FBBD-FC1262800BA1}"/>
              </a:ext>
            </a:extLst>
          </p:cNvPr>
          <p:cNvSpPr>
            <a:spLocks noGrp="1"/>
          </p:cNvSpPr>
          <p:nvPr>
            <p:ph type="sldNum" sz="quarter" idx="23"/>
          </p:nvPr>
        </p:nvSpPr>
        <p:spPr/>
        <p:txBody>
          <a:bodyPr/>
          <a:lstStyle/>
          <a:p>
            <a:fld id="{86134D44-37F0-44A1-8A08-E9432A030C07}" type="slidenum">
              <a:rPr lang="en-US" smtClean="0"/>
              <a:pPr/>
              <a:t>14</a:t>
            </a:fld>
            <a:endParaRPr lang="en-US" dirty="0"/>
          </a:p>
        </p:txBody>
      </p:sp>
    </p:spTree>
    <p:extLst>
      <p:ext uri="{BB962C8B-B14F-4D97-AF65-F5344CB8AC3E}">
        <p14:creationId xmlns:p14="http://schemas.microsoft.com/office/powerpoint/2010/main" val="1291710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8253B-595C-8EA3-A22F-7D152620B0B0}"/>
              </a:ext>
            </a:extLst>
          </p:cNvPr>
          <p:cNvSpPr>
            <a:spLocks noGrp="1"/>
          </p:cNvSpPr>
          <p:nvPr>
            <p:ph type="title"/>
          </p:nvPr>
        </p:nvSpPr>
        <p:spPr>
          <a:xfrm>
            <a:off x="6848271" y="276575"/>
            <a:ext cx="4174381" cy="2430058"/>
          </a:xfrm>
        </p:spPr>
        <p:txBody>
          <a:bodyPr>
            <a:normAutofit fontScale="90000"/>
          </a:bodyPr>
          <a:lstStyle/>
          <a:p>
            <a:r>
              <a:rPr lang="en-US" sz="4000" dirty="0"/>
              <a:t>Declaration &amp; Certification of Finances Form: Page 2</a:t>
            </a:r>
            <a:br>
              <a:rPr lang="en-US" sz="4000" dirty="0"/>
            </a:br>
            <a:endParaRPr lang="en-US" sz="4000" dirty="0"/>
          </a:p>
        </p:txBody>
      </p:sp>
      <p:pic>
        <p:nvPicPr>
          <p:cNvPr id="9" name="Picture Placeholder 8" descr="A table of estimated expenses for non-base rate programs.">
            <a:extLst>
              <a:ext uri="{FF2B5EF4-FFF2-40B4-BE49-F238E27FC236}">
                <a16:creationId xmlns:a16="http://schemas.microsoft.com/office/drawing/2014/main" id="{0DD09C58-68A6-4DE0-C544-E414C48E8282}"/>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298" t="169" r="298" b="169"/>
          <a:stretch/>
        </p:blipFill>
        <p:spPr>
          <a:xfrm>
            <a:off x="554038" y="0"/>
            <a:ext cx="6089953" cy="6215974"/>
          </a:xfrm>
        </p:spPr>
      </p:pic>
      <p:sp>
        <p:nvSpPr>
          <p:cNvPr id="6" name="Text Placeholder 5">
            <a:extLst>
              <a:ext uri="{FF2B5EF4-FFF2-40B4-BE49-F238E27FC236}">
                <a16:creationId xmlns:a16="http://schemas.microsoft.com/office/drawing/2014/main" id="{26C1EAD3-1566-9456-F73E-30005A92D2F1}"/>
              </a:ext>
            </a:extLst>
          </p:cNvPr>
          <p:cNvSpPr>
            <a:spLocks noGrp="1"/>
          </p:cNvSpPr>
          <p:nvPr>
            <p:ph type="body" sz="quarter" idx="15"/>
          </p:nvPr>
        </p:nvSpPr>
        <p:spPr/>
        <p:txBody>
          <a:bodyPr/>
          <a:lstStyle/>
          <a:p>
            <a:r>
              <a:rPr lang="en-US" dirty="0"/>
              <a:t>Graduate College</a:t>
            </a:r>
          </a:p>
        </p:txBody>
      </p:sp>
      <p:sp>
        <p:nvSpPr>
          <p:cNvPr id="7" name="Slide Number Placeholder 6">
            <a:extLst>
              <a:ext uri="{FF2B5EF4-FFF2-40B4-BE49-F238E27FC236}">
                <a16:creationId xmlns:a16="http://schemas.microsoft.com/office/drawing/2014/main" id="{29B4CDF5-BDB8-764D-0EE2-808759EB990E}"/>
              </a:ext>
              <a:ext uri="{C183D7F6-B498-43B3-948B-1728B52AA6E4}">
                <adec:decorative xmlns:adec="http://schemas.microsoft.com/office/drawing/2017/decorative" val="1"/>
              </a:ext>
            </a:extLst>
          </p:cNvPr>
          <p:cNvSpPr>
            <a:spLocks noGrp="1"/>
          </p:cNvSpPr>
          <p:nvPr>
            <p:ph type="sldNum" sz="quarter" idx="23"/>
          </p:nvPr>
        </p:nvSpPr>
        <p:spPr/>
        <p:txBody>
          <a:bodyPr/>
          <a:lstStyle/>
          <a:p>
            <a:fld id="{86134D44-37F0-44A1-8A08-E9432A030C07}" type="slidenum">
              <a:rPr lang="en-US" smtClean="0"/>
              <a:pPr/>
              <a:t>15</a:t>
            </a:fld>
            <a:endParaRPr lang="en-US" dirty="0"/>
          </a:p>
        </p:txBody>
      </p:sp>
    </p:spTree>
    <p:extLst>
      <p:ext uri="{BB962C8B-B14F-4D97-AF65-F5344CB8AC3E}">
        <p14:creationId xmlns:p14="http://schemas.microsoft.com/office/powerpoint/2010/main" val="3617652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A545-AED4-2FF2-0CB1-FA9F8ED1124D}"/>
              </a:ext>
            </a:extLst>
          </p:cNvPr>
          <p:cNvSpPr>
            <a:spLocks noGrp="1"/>
          </p:cNvSpPr>
          <p:nvPr>
            <p:ph type="title"/>
          </p:nvPr>
        </p:nvSpPr>
        <p:spPr>
          <a:xfrm>
            <a:off x="652463" y="276575"/>
            <a:ext cx="3510975" cy="2430058"/>
          </a:xfrm>
        </p:spPr>
        <p:txBody>
          <a:bodyPr>
            <a:normAutofit fontScale="90000"/>
          </a:bodyPr>
          <a:lstStyle/>
          <a:p>
            <a:r>
              <a:rPr lang="en-US" sz="4000" dirty="0"/>
              <a:t>Declaration &amp; Certification of Finances Form:</a:t>
            </a:r>
            <a:br>
              <a:rPr lang="en-US" sz="4000" dirty="0"/>
            </a:br>
            <a:r>
              <a:rPr lang="en-US" sz="4000" dirty="0"/>
              <a:t>Page 3</a:t>
            </a:r>
            <a:br>
              <a:rPr lang="en-US" sz="4000" dirty="0"/>
            </a:br>
            <a:endParaRPr lang="en-US" sz="4000" dirty="0"/>
          </a:p>
        </p:txBody>
      </p:sp>
      <p:pic>
        <p:nvPicPr>
          <p:cNvPr id="9" name="Picture Placeholder 8" descr="A form with test and lines to input student and sponsor information.">
            <a:extLst>
              <a:ext uri="{FF2B5EF4-FFF2-40B4-BE49-F238E27FC236}">
                <a16:creationId xmlns:a16="http://schemas.microsoft.com/office/drawing/2014/main" id="{EA1220F6-8729-B78B-9A2E-EA596E844CAE}"/>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t="631" b="883"/>
          <a:stretch/>
        </p:blipFill>
        <p:spPr>
          <a:xfrm>
            <a:off x="4601184" y="276574"/>
            <a:ext cx="6421472" cy="5943600"/>
          </a:xfrm>
        </p:spPr>
      </p:pic>
      <p:sp>
        <p:nvSpPr>
          <p:cNvPr id="6" name="Text Placeholder 5">
            <a:extLst>
              <a:ext uri="{FF2B5EF4-FFF2-40B4-BE49-F238E27FC236}">
                <a16:creationId xmlns:a16="http://schemas.microsoft.com/office/drawing/2014/main" id="{87333D85-136C-4472-160F-EDB51C64541D}"/>
              </a:ext>
            </a:extLst>
          </p:cNvPr>
          <p:cNvSpPr>
            <a:spLocks noGrp="1"/>
          </p:cNvSpPr>
          <p:nvPr>
            <p:ph type="body" sz="quarter" idx="15"/>
          </p:nvPr>
        </p:nvSpPr>
        <p:spPr/>
        <p:txBody>
          <a:bodyPr/>
          <a:lstStyle/>
          <a:p>
            <a:r>
              <a:rPr lang="en-US" dirty="0"/>
              <a:t>Graduate College</a:t>
            </a:r>
          </a:p>
        </p:txBody>
      </p:sp>
      <p:sp>
        <p:nvSpPr>
          <p:cNvPr id="7" name="Slide Number Placeholder 6">
            <a:extLst>
              <a:ext uri="{FF2B5EF4-FFF2-40B4-BE49-F238E27FC236}">
                <a16:creationId xmlns:a16="http://schemas.microsoft.com/office/drawing/2014/main" id="{A6CD7A99-8A39-30B7-835B-BD9E5665B3A6}"/>
              </a:ext>
            </a:extLst>
          </p:cNvPr>
          <p:cNvSpPr>
            <a:spLocks noGrp="1"/>
          </p:cNvSpPr>
          <p:nvPr>
            <p:ph type="sldNum" sz="quarter" idx="23"/>
          </p:nvPr>
        </p:nvSpPr>
        <p:spPr/>
        <p:txBody>
          <a:bodyPr/>
          <a:lstStyle/>
          <a:p>
            <a:fld id="{86134D44-37F0-44A1-8A08-E9432A030C07}" type="slidenum">
              <a:rPr lang="en-US" smtClean="0"/>
              <a:pPr/>
              <a:t>16</a:t>
            </a:fld>
            <a:endParaRPr lang="en-US" dirty="0"/>
          </a:p>
        </p:txBody>
      </p:sp>
    </p:spTree>
    <p:extLst>
      <p:ext uri="{BB962C8B-B14F-4D97-AF65-F5344CB8AC3E}">
        <p14:creationId xmlns:p14="http://schemas.microsoft.com/office/powerpoint/2010/main" val="823602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64EC-B93B-A8B9-65E5-9C887E591C82}"/>
              </a:ext>
            </a:extLst>
          </p:cNvPr>
          <p:cNvSpPr>
            <a:spLocks noGrp="1"/>
          </p:cNvSpPr>
          <p:nvPr>
            <p:ph type="title"/>
          </p:nvPr>
        </p:nvSpPr>
        <p:spPr/>
        <p:txBody>
          <a:bodyPr/>
          <a:lstStyle/>
          <a:p>
            <a:r>
              <a:rPr lang="en-US" dirty="0"/>
              <a:t>Funding Types</a:t>
            </a:r>
          </a:p>
        </p:txBody>
      </p:sp>
      <p:sp>
        <p:nvSpPr>
          <p:cNvPr id="3" name="Text Placeholder 2">
            <a:extLst>
              <a:ext uri="{FF2B5EF4-FFF2-40B4-BE49-F238E27FC236}">
                <a16:creationId xmlns:a16="http://schemas.microsoft.com/office/drawing/2014/main" id="{F58B3D91-9B55-2805-67BE-431431BD5127}"/>
              </a:ext>
            </a:extLst>
          </p:cNvPr>
          <p:cNvSpPr>
            <a:spLocks noGrp="1"/>
          </p:cNvSpPr>
          <p:nvPr>
            <p:ph type="body" sz="quarter" idx="15"/>
          </p:nvPr>
        </p:nvSpPr>
        <p:spPr/>
        <p:txBody>
          <a:bodyPr/>
          <a:lstStyle/>
          <a:p>
            <a:r>
              <a:rPr lang="en-US" dirty="0"/>
              <a:t>Graduate College</a:t>
            </a:r>
          </a:p>
        </p:txBody>
      </p:sp>
      <p:sp>
        <p:nvSpPr>
          <p:cNvPr id="4" name="Slide Number Placeholder 3">
            <a:extLst>
              <a:ext uri="{FF2B5EF4-FFF2-40B4-BE49-F238E27FC236}">
                <a16:creationId xmlns:a16="http://schemas.microsoft.com/office/drawing/2014/main" id="{399DE6ED-C1C5-D3E6-236B-631696458703}"/>
              </a:ext>
            </a:extLst>
          </p:cNvPr>
          <p:cNvSpPr>
            <a:spLocks noGrp="1"/>
          </p:cNvSpPr>
          <p:nvPr>
            <p:ph type="sldNum" sz="quarter" idx="11"/>
          </p:nvPr>
        </p:nvSpPr>
        <p:spPr/>
        <p:txBody>
          <a:bodyPr/>
          <a:lstStyle/>
          <a:p>
            <a:fld id="{86134D44-37F0-44A1-8A08-E9432A030C07}" type="slidenum">
              <a:rPr lang="en-US" smtClean="0"/>
              <a:pPr/>
              <a:t>17</a:t>
            </a:fld>
            <a:endParaRPr lang="en-US" dirty="0"/>
          </a:p>
        </p:txBody>
      </p:sp>
    </p:spTree>
    <p:extLst>
      <p:ext uri="{BB962C8B-B14F-4D97-AF65-F5344CB8AC3E}">
        <p14:creationId xmlns:p14="http://schemas.microsoft.com/office/powerpoint/2010/main" val="3441601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D623B-D49B-EDD2-8359-01EE5429CE77}"/>
              </a:ext>
            </a:extLst>
          </p:cNvPr>
          <p:cNvSpPr>
            <a:spLocks noGrp="1"/>
          </p:cNvSpPr>
          <p:nvPr>
            <p:ph type="title"/>
          </p:nvPr>
        </p:nvSpPr>
        <p:spPr/>
        <p:txBody>
          <a:bodyPr>
            <a:normAutofit/>
          </a:bodyPr>
          <a:lstStyle/>
          <a:p>
            <a:r>
              <a:rPr lang="en-US" sz="4000" dirty="0"/>
              <a:t>Departmental Funding</a:t>
            </a:r>
          </a:p>
        </p:txBody>
      </p:sp>
      <p:sp>
        <p:nvSpPr>
          <p:cNvPr id="3" name="Text Placeholder 2">
            <a:extLst>
              <a:ext uri="{FF2B5EF4-FFF2-40B4-BE49-F238E27FC236}">
                <a16:creationId xmlns:a16="http://schemas.microsoft.com/office/drawing/2014/main" id="{5AB2FFBE-81D8-B94A-B9D4-8DA0B2EACEED}"/>
              </a:ext>
            </a:extLst>
          </p:cNvPr>
          <p:cNvSpPr>
            <a:spLocks noGrp="1"/>
          </p:cNvSpPr>
          <p:nvPr>
            <p:ph type="body" sz="quarter" idx="20"/>
          </p:nvPr>
        </p:nvSpPr>
        <p:spPr/>
        <p:txBody>
          <a:bodyPr>
            <a:normAutofit fontScale="92500"/>
          </a:bodyPr>
          <a:lstStyle/>
          <a:p>
            <a:pPr marL="342900" indent="-342900">
              <a:spcBef>
                <a:spcPts val="1800"/>
              </a:spcBef>
              <a:buFont typeface="Wingdings" panose="05000000000000000000" pitchFamily="2" charset="2"/>
              <a:buChar char="v"/>
            </a:pPr>
            <a:r>
              <a:rPr lang="en-US" sz="2000" dirty="0">
                <a:solidFill>
                  <a:srgbClr val="13294B"/>
                </a:solidFill>
              </a:rPr>
              <a:t>Types:</a:t>
            </a:r>
          </a:p>
          <a:p>
            <a:pPr marL="800100" lvl="1" indent="-342900">
              <a:spcBef>
                <a:spcPts val="1800"/>
              </a:spcBef>
              <a:buFont typeface="Wingdings" panose="05000000000000000000" pitchFamily="2" charset="2"/>
              <a:buChar char="§"/>
            </a:pPr>
            <a:r>
              <a:rPr lang="en-US" sz="2000" dirty="0">
                <a:solidFill>
                  <a:srgbClr val="13294B"/>
                </a:solidFill>
              </a:rPr>
              <a:t>Assistantships, Fellowships, Scholarships, Stand-Alone Tuition Waivers</a:t>
            </a:r>
          </a:p>
          <a:p>
            <a:pPr marL="342900" indent="-342900">
              <a:spcBef>
                <a:spcPts val="1800"/>
              </a:spcBef>
              <a:buFont typeface="Wingdings" panose="05000000000000000000" pitchFamily="2" charset="2"/>
              <a:buChar char="v"/>
            </a:pPr>
            <a:r>
              <a:rPr lang="en-US" sz="2000" dirty="0">
                <a:solidFill>
                  <a:srgbClr val="13294B"/>
                </a:solidFill>
              </a:rPr>
              <a:t>Information Required:</a:t>
            </a:r>
          </a:p>
          <a:p>
            <a:pPr marL="800100" lvl="1" indent="-342900">
              <a:spcBef>
                <a:spcPts val="1800"/>
              </a:spcBef>
              <a:buFont typeface="Wingdings" panose="05000000000000000000" pitchFamily="2" charset="2"/>
              <a:buChar char="§"/>
            </a:pPr>
            <a:r>
              <a:rPr lang="en-US" sz="2000" dirty="0">
                <a:solidFill>
                  <a:srgbClr val="13294B"/>
                </a:solidFill>
              </a:rPr>
              <a:t>All Types: Annual Stipend and Terms Included</a:t>
            </a:r>
          </a:p>
          <a:p>
            <a:pPr marL="800100" lvl="1" indent="-342900">
              <a:spcBef>
                <a:spcPts val="1800"/>
              </a:spcBef>
              <a:buFont typeface="Wingdings" panose="05000000000000000000" pitchFamily="2" charset="2"/>
              <a:buChar char="§"/>
            </a:pPr>
            <a:r>
              <a:rPr lang="en-US" sz="2000" dirty="0" err="1">
                <a:solidFill>
                  <a:srgbClr val="13294B"/>
                </a:solidFill>
              </a:rPr>
              <a:t>Add’l</a:t>
            </a:r>
            <a:r>
              <a:rPr lang="en-US" sz="2000" dirty="0">
                <a:solidFill>
                  <a:srgbClr val="13294B"/>
                </a:solidFill>
              </a:rPr>
              <a:t> Info for Assistantships: Appointment Percentage</a:t>
            </a:r>
          </a:p>
          <a:p>
            <a:pPr marL="800100" lvl="1" indent="-342900">
              <a:spcBef>
                <a:spcPts val="1800"/>
              </a:spcBef>
              <a:buFont typeface="Wingdings" panose="05000000000000000000" pitchFamily="2" charset="2"/>
              <a:buChar char="§"/>
            </a:pPr>
            <a:r>
              <a:rPr lang="en-US" sz="2000" dirty="0">
                <a:solidFill>
                  <a:srgbClr val="13294B"/>
                </a:solidFill>
              </a:rPr>
              <a:t>J-1 Students: Need confirmation if appointment is renewable for entire length of program – We have added a Yes/No option so you no longer need to type in the comments</a:t>
            </a:r>
          </a:p>
          <a:p>
            <a:pPr marL="342900" indent="-342900">
              <a:spcBef>
                <a:spcPts val="1800"/>
              </a:spcBef>
              <a:buFont typeface="Wingdings" panose="05000000000000000000" pitchFamily="2" charset="2"/>
              <a:buChar char="v"/>
            </a:pPr>
            <a:r>
              <a:rPr lang="en-US" sz="2000" dirty="0">
                <a:solidFill>
                  <a:srgbClr val="13294B"/>
                </a:solidFill>
              </a:rPr>
              <a:t>Other Funding:</a:t>
            </a:r>
          </a:p>
          <a:p>
            <a:pPr marL="800100" lvl="1" indent="-342900">
              <a:spcBef>
                <a:spcPts val="1800"/>
              </a:spcBef>
              <a:buFont typeface="Wingdings" panose="05000000000000000000" pitchFamily="2" charset="2"/>
              <a:buChar char="§"/>
            </a:pPr>
            <a:r>
              <a:rPr lang="en-US" sz="2000" dirty="0">
                <a:solidFill>
                  <a:srgbClr val="13294B"/>
                </a:solidFill>
              </a:rPr>
              <a:t>We have added a text box where you can add other funding coming from the university</a:t>
            </a:r>
          </a:p>
          <a:p>
            <a:endParaRPr lang="en-US" dirty="0"/>
          </a:p>
        </p:txBody>
      </p:sp>
      <p:sp>
        <p:nvSpPr>
          <p:cNvPr id="4" name="Text Placeholder 3">
            <a:extLst>
              <a:ext uri="{FF2B5EF4-FFF2-40B4-BE49-F238E27FC236}">
                <a16:creationId xmlns:a16="http://schemas.microsoft.com/office/drawing/2014/main" id="{A2F9E650-55A5-819D-0FD5-B6C8724A33AF}"/>
              </a:ext>
            </a:extLst>
          </p:cNvPr>
          <p:cNvSpPr>
            <a:spLocks noGrp="1"/>
          </p:cNvSpPr>
          <p:nvPr>
            <p:ph type="body" sz="quarter" idx="15"/>
          </p:nvPr>
        </p:nvSpPr>
        <p:spPr/>
        <p:txBody>
          <a:bodyPr/>
          <a:lstStyle/>
          <a:p>
            <a:r>
              <a:rPr lang="en-US" dirty="0"/>
              <a:t>Graduate College</a:t>
            </a:r>
          </a:p>
        </p:txBody>
      </p:sp>
      <p:sp>
        <p:nvSpPr>
          <p:cNvPr id="5" name="Slide Number Placeholder 4">
            <a:extLst>
              <a:ext uri="{FF2B5EF4-FFF2-40B4-BE49-F238E27FC236}">
                <a16:creationId xmlns:a16="http://schemas.microsoft.com/office/drawing/2014/main" id="{72E81C8D-7BAD-504A-7400-C9BF681DBD4C}"/>
              </a:ext>
            </a:extLst>
          </p:cNvPr>
          <p:cNvSpPr>
            <a:spLocks noGrp="1"/>
          </p:cNvSpPr>
          <p:nvPr>
            <p:ph type="sldNum" sz="quarter" idx="17"/>
          </p:nvPr>
        </p:nvSpPr>
        <p:spPr/>
        <p:txBody>
          <a:bodyPr/>
          <a:lstStyle/>
          <a:p>
            <a:fld id="{86134D44-37F0-44A1-8A08-E9432A030C07}" type="slidenum">
              <a:rPr lang="en-US" smtClean="0"/>
              <a:pPr/>
              <a:t>18</a:t>
            </a:fld>
            <a:endParaRPr lang="en-US" dirty="0"/>
          </a:p>
        </p:txBody>
      </p:sp>
    </p:spTree>
    <p:extLst>
      <p:ext uri="{BB962C8B-B14F-4D97-AF65-F5344CB8AC3E}">
        <p14:creationId xmlns:p14="http://schemas.microsoft.com/office/powerpoint/2010/main" val="2532206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D053-87F9-429A-0E29-A796A51BC457}"/>
              </a:ext>
            </a:extLst>
          </p:cNvPr>
          <p:cNvSpPr>
            <a:spLocks noGrp="1"/>
          </p:cNvSpPr>
          <p:nvPr>
            <p:ph type="title"/>
          </p:nvPr>
        </p:nvSpPr>
        <p:spPr/>
        <p:txBody>
          <a:bodyPr>
            <a:normAutofit/>
          </a:bodyPr>
          <a:lstStyle/>
          <a:p>
            <a:r>
              <a:rPr lang="en-US" sz="4000" dirty="0"/>
              <a:t>2026 Tuition Waiver Amounts</a:t>
            </a:r>
          </a:p>
        </p:txBody>
      </p:sp>
      <p:sp>
        <p:nvSpPr>
          <p:cNvPr id="3" name="Text Placeholder 2">
            <a:extLst>
              <a:ext uri="{FF2B5EF4-FFF2-40B4-BE49-F238E27FC236}">
                <a16:creationId xmlns:a16="http://schemas.microsoft.com/office/drawing/2014/main" id="{DF761C97-A61A-D37C-D3D1-5B8693B812D8}"/>
              </a:ext>
            </a:extLst>
          </p:cNvPr>
          <p:cNvSpPr>
            <a:spLocks noGrp="1"/>
          </p:cNvSpPr>
          <p:nvPr>
            <p:ph type="body" sz="quarter" idx="20"/>
          </p:nvPr>
        </p:nvSpPr>
        <p:spPr>
          <a:xfrm>
            <a:off x="652464" y="1466395"/>
            <a:ext cx="10174422" cy="4739852"/>
          </a:xfrm>
        </p:spPr>
        <p:txBody>
          <a:bodyPr>
            <a:normAutofit/>
          </a:bodyPr>
          <a:lstStyle/>
          <a:p>
            <a:pPr marL="342900" indent="-342900">
              <a:spcBef>
                <a:spcPts val="1800"/>
              </a:spcBef>
              <a:buFont typeface="Wingdings" panose="05000000000000000000" pitchFamily="2" charset="2"/>
              <a:buChar char="v"/>
            </a:pPr>
            <a:r>
              <a:rPr lang="en-US" sz="2000" dirty="0">
                <a:solidFill>
                  <a:srgbClr val="13294B"/>
                </a:solidFill>
              </a:rPr>
              <a:t>Tuition Waivers as Part of an Assistantship or Fellowship (Base Rate Programs):</a:t>
            </a:r>
          </a:p>
          <a:p>
            <a:pPr lvl="1">
              <a:spcBef>
                <a:spcPts val="1800"/>
              </a:spcBef>
            </a:pPr>
            <a:r>
              <a:rPr lang="en-US" sz="1800" dirty="0">
                <a:solidFill>
                  <a:srgbClr val="13294B"/>
                </a:solidFill>
              </a:rPr>
              <a:t>Fall/Spring Tuition Waiver: $35,888</a:t>
            </a:r>
          </a:p>
          <a:p>
            <a:pPr lvl="1">
              <a:spcBef>
                <a:spcPts val="1800"/>
              </a:spcBef>
            </a:pPr>
            <a:r>
              <a:rPr lang="en-US" sz="1800" dirty="0">
                <a:solidFill>
                  <a:srgbClr val="13294B"/>
                </a:solidFill>
              </a:rPr>
              <a:t>Fall/Spring/Summer Tuition Waiver: $45,129</a:t>
            </a:r>
          </a:p>
          <a:p>
            <a:pPr lvl="1">
              <a:spcBef>
                <a:spcPts val="1800"/>
              </a:spcBef>
            </a:pPr>
            <a:r>
              <a:rPr lang="en-US" sz="1800" dirty="0">
                <a:solidFill>
                  <a:srgbClr val="13294B"/>
                </a:solidFill>
              </a:rPr>
              <a:t>Costs covered include: base tuition, service fee, health service fee, health insurance add-in, AFMFA fee, library fee</a:t>
            </a:r>
          </a:p>
          <a:p>
            <a:pPr marL="342900" indent="-342900">
              <a:spcBef>
                <a:spcPts val="1800"/>
              </a:spcBef>
              <a:buFont typeface="Wingdings" panose="05000000000000000000" pitchFamily="2" charset="2"/>
              <a:buChar char="v"/>
            </a:pPr>
            <a:r>
              <a:rPr lang="en-US" sz="2000" dirty="0">
                <a:solidFill>
                  <a:srgbClr val="13294B"/>
                </a:solidFill>
              </a:rPr>
              <a:t>Stand-Alone Tuition Waivers (Base Rate Programs):</a:t>
            </a:r>
          </a:p>
          <a:p>
            <a:pPr lvl="1">
              <a:spcBef>
                <a:spcPts val="1800"/>
              </a:spcBef>
            </a:pPr>
            <a:r>
              <a:rPr lang="en-US" sz="1800" dirty="0">
                <a:solidFill>
                  <a:srgbClr val="13294B"/>
                </a:solidFill>
              </a:rPr>
              <a:t>Fall/Spring Tuition Waiver: $33,196</a:t>
            </a:r>
          </a:p>
          <a:p>
            <a:pPr lvl="1">
              <a:spcBef>
                <a:spcPts val="1800"/>
              </a:spcBef>
            </a:pPr>
            <a:r>
              <a:rPr lang="en-US" sz="1800" dirty="0">
                <a:solidFill>
                  <a:srgbClr val="13294B"/>
                </a:solidFill>
              </a:rPr>
              <a:t>Fall/Spring/Summer Tuition Waiver: $41,257</a:t>
            </a:r>
          </a:p>
          <a:p>
            <a:pPr marL="342900" indent="-342900">
              <a:spcBef>
                <a:spcPts val="1800"/>
              </a:spcBef>
              <a:buFont typeface="Wingdings" panose="05000000000000000000" pitchFamily="2" charset="2"/>
              <a:buChar char="v"/>
            </a:pPr>
            <a:r>
              <a:rPr lang="en-US" sz="2000" dirty="0">
                <a:solidFill>
                  <a:srgbClr val="13294B"/>
                </a:solidFill>
              </a:rPr>
              <a:t>Minimum Stipends:</a:t>
            </a:r>
          </a:p>
          <a:p>
            <a:pPr marL="742950" lvl="1" indent="-285750">
              <a:spcBef>
                <a:spcPts val="1800"/>
              </a:spcBef>
              <a:buFont typeface="Wingdings" panose="05000000000000000000" pitchFamily="2" charset="2"/>
              <a:buChar char="§"/>
            </a:pPr>
            <a:r>
              <a:rPr lang="en-US" sz="1800" dirty="0">
                <a:solidFill>
                  <a:srgbClr val="13294B"/>
                </a:solidFill>
              </a:rPr>
              <a:t>To cover full cost of a base rate, Engineering or Chem/Life Sciences program for Fall/Spring admits (with no dependents), the stipend must be at least $26,040. </a:t>
            </a:r>
          </a:p>
          <a:p>
            <a:endParaRPr lang="en-US" dirty="0"/>
          </a:p>
        </p:txBody>
      </p:sp>
      <p:sp>
        <p:nvSpPr>
          <p:cNvPr id="4" name="Text Placeholder 3">
            <a:extLst>
              <a:ext uri="{FF2B5EF4-FFF2-40B4-BE49-F238E27FC236}">
                <a16:creationId xmlns:a16="http://schemas.microsoft.com/office/drawing/2014/main" id="{4CC50614-B6FE-05A8-E793-B054F47EA59F}"/>
              </a:ext>
            </a:extLst>
          </p:cNvPr>
          <p:cNvSpPr>
            <a:spLocks noGrp="1"/>
          </p:cNvSpPr>
          <p:nvPr>
            <p:ph type="body" sz="quarter" idx="15"/>
          </p:nvPr>
        </p:nvSpPr>
        <p:spPr/>
        <p:txBody>
          <a:bodyPr/>
          <a:lstStyle/>
          <a:p>
            <a:r>
              <a:rPr lang="en-US" dirty="0"/>
              <a:t>Graduate College</a:t>
            </a:r>
          </a:p>
        </p:txBody>
      </p:sp>
      <p:sp>
        <p:nvSpPr>
          <p:cNvPr id="5" name="Slide Number Placeholder 4">
            <a:extLst>
              <a:ext uri="{FF2B5EF4-FFF2-40B4-BE49-F238E27FC236}">
                <a16:creationId xmlns:a16="http://schemas.microsoft.com/office/drawing/2014/main" id="{57D45EC0-11DB-5F8D-121F-97973F500036}"/>
              </a:ext>
            </a:extLst>
          </p:cNvPr>
          <p:cNvSpPr>
            <a:spLocks noGrp="1"/>
          </p:cNvSpPr>
          <p:nvPr>
            <p:ph type="sldNum" sz="quarter" idx="17"/>
          </p:nvPr>
        </p:nvSpPr>
        <p:spPr/>
        <p:txBody>
          <a:bodyPr/>
          <a:lstStyle/>
          <a:p>
            <a:fld id="{86134D44-37F0-44A1-8A08-E9432A030C07}" type="slidenum">
              <a:rPr lang="en-US" smtClean="0"/>
              <a:pPr/>
              <a:t>19</a:t>
            </a:fld>
            <a:endParaRPr lang="en-US" dirty="0"/>
          </a:p>
        </p:txBody>
      </p:sp>
    </p:spTree>
    <p:extLst>
      <p:ext uri="{BB962C8B-B14F-4D97-AF65-F5344CB8AC3E}">
        <p14:creationId xmlns:p14="http://schemas.microsoft.com/office/powerpoint/2010/main" val="4069682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70A9-4135-00D1-2838-76AA12746597}"/>
              </a:ext>
            </a:extLst>
          </p:cNvPr>
          <p:cNvSpPr>
            <a:spLocks noGrp="1"/>
          </p:cNvSpPr>
          <p:nvPr>
            <p:ph type="title"/>
          </p:nvPr>
        </p:nvSpPr>
        <p:spPr/>
        <p:txBody>
          <a:bodyPr/>
          <a:lstStyle/>
          <a:p>
            <a:r>
              <a:rPr lang="en-US" dirty="0"/>
              <a:t>Workshop Agenda</a:t>
            </a:r>
          </a:p>
        </p:txBody>
      </p:sp>
      <p:sp>
        <p:nvSpPr>
          <p:cNvPr id="3" name="Text Placeholder 2">
            <a:extLst>
              <a:ext uri="{FF2B5EF4-FFF2-40B4-BE49-F238E27FC236}">
                <a16:creationId xmlns:a16="http://schemas.microsoft.com/office/drawing/2014/main" id="{3F1CCD46-ECA1-7C76-23C5-58606824793A}"/>
              </a:ext>
            </a:extLst>
          </p:cNvPr>
          <p:cNvSpPr>
            <a:spLocks noGrp="1"/>
          </p:cNvSpPr>
          <p:nvPr>
            <p:ph type="body" sz="quarter" idx="12"/>
          </p:nvPr>
        </p:nvSpPr>
        <p:spPr>
          <a:xfrm>
            <a:off x="1627542" y="3280341"/>
            <a:ext cx="9470733" cy="2110174"/>
          </a:xfrm>
        </p:spPr>
        <p:txBody>
          <a:bodyPr>
            <a:normAutofit/>
          </a:bodyPr>
          <a:lstStyle/>
          <a:p>
            <a:pPr marL="914400" lvl="1" indent="-457200">
              <a:buFont typeface="+mj-lt"/>
              <a:buAutoNum type="arabicPeriod"/>
            </a:pPr>
            <a:r>
              <a:rPr lang="en-US" dirty="0">
                <a:solidFill>
                  <a:schemeClr val="bg1"/>
                </a:solidFill>
                <a:ea typeface="Source Sans Pro" panose="020B0503030403020204" pitchFamily="34" charset="0"/>
              </a:rPr>
              <a:t>Introduction to SEVIS &amp; International Student Visas</a:t>
            </a:r>
          </a:p>
          <a:p>
            <a:pPr marL="914400" lvl="1" indent="-457200">
              <a:buFont typeface="+mj-lt"/>
              <a:buAutoNum type="arabicPeriod"/>
            </a:pPr>
            <a:r>
              <a:rPr lang="en-US" dirty="0">
                <a:solidFill>
                  <a:schemeClr val="bg1"/>
                </a:solidFill>
                <a:ea typeface="Source Sans Pro" panose="020B0503030403020204" pitchFamily="34" charset="0"/>
              </a:rPr>
              <a:t>Funding Requirements</a:t>
            </a:r>
          </a:p>
          <a:p>
            <a:pPr marL="914400" lvl="1" indent="-457200">
              <a:buFont typeface="+mj-lt"/>
              <a:buAutoNum type="arabicPeriod"/>
            </a:pPr>
            <a:r>
              <a:rPr lang="en-US" dirty="0">
                <a:solidFill>
                  <a:schemeClr val="bg1"/>
                </a:solidFill>
                <a:ea typeface="Source Sans Pro" panose="020B0503030403020204" pitchFamily="34" charset="0"/>
              </a:rPr>
              <a:t>The SEVIS Evaluation Process</a:t>
            </a:r>
          </a:p>
          <a:p>
            <a:pPr marL="914400" lvl="1" indent="-457200">
              <a:buFont typeface="+mj-lt"/>
              <a:buAutoNum type="arabicPeriod"/>
            </a:pPr>
            <a:r>
              <a:rPr lang="en-US" dirty="0">
                <a:solidFill>
                  <a:schemeClr val="bg1"/>
                </a:solidFill>
                <a:ea typeface="Source Sans Pro" panose="020B0503030403020204" pitchFamily="34" charset="0"/>
              </a:rPr>
              <a:t>The Post I-20 Steps</a:t>
            </a:r>
          </a:p>
          <a:p>
            <a:endParaRPr lang="en-US" dirty="0"/>
          </a:p>
        </p:txBody>
      </p:sp>
      <p:sp>
        <p:nvSpPr>
          <p:cNvPr id="4" name="Text Placeholder 3">
            <a:extLst>
              <a:ext uri="{FF2B5EF4-FFF2-40B4-BE49-F238E27FC236}">
                <a16:creationId xmlns:a16="http://schemas.microsoft.com/office/drawing/2014/main" id="{E3430BD4-1264-172D-172D-BBC6E8662F74}"/>
              </a:ext>
            </a:extLst>
          </p:cNvPr>
          <p:cNvSpPr>
            <a:spLocks noGrp="1"/>
          </p:cNvSpPr>
          <p:nvPr>
            <p:ph type="body" sz="quarter" idx="15"/>
          </p:nvPr>
        </p:nvSpPr>
        <p:spPr/>
        <p:txBody>
          <a:bodyPr/>
          <a:lstStyle/>
          <a:p>
            <a:r>
              <a:rPr lang="en-US" dirty="0"/>
              <a:t>Graduate College</a:t>
            </a:r>
          </a:p>
        </p:txBody>
      </p:sp>
      <p:sp>
        <p:nvSpPr>
          <p:cNvPr id="5" name="Slide Number Placeholder 4">
            <a:extLst>
              <a:ext uri="{FF2B5EF4-FFF2-40B4-BE49-F238E27FC236}">
                <a16:creationId xmlns:a16="http://schemas.microsoft.com/office/drawing/2014/main" id="{E2229BAC-6650-0F04-D51B-3324CD585E7D}"/>
              </a:ext>
            </a:extLst>
          </p:cNvPr>
          <p:cNvSpPr>
            <a:spLocks noGrp="1"/>
          </p:cNvSpPr>
          <p:nvPr>
            <p:ph type="sldNum" sz="quarter" idx="14"/>
          </p:nvPr>
        </p:nvSpPr>
        <p:spPr/>
        <p:txBody>
          <a:bodyPr/>
          <a:lstStyle/>
          <a:p>
            <a:fld id="{86134D44-37F0-44A1-8A08-E9432A030C07}" type="slidenum">
              <a:rPr lang="en-US" smtClean="0"/>
              <a:pPr/>
              <a:t>2</a:t>
            </a:fld>
            <a:endParaRPr lang="en-US" dirty="0"/>
          </a:p>
        </p:txBody>
      </p:sp>
    </p:spTree>
    <p:extLst>
      <p:ext uri="{BB962C8B-B14F-4D97-AF65-F5344CB8AC3E}">
        <p14:creationId xmlns:p14="http://schemas.microsoft.com/office/powerpoint/2010/main" val="2541503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FD9F8-98A3-DD6D-0BA7-2E9792537D16}"/>
              </a:ext>
            </a:extLst>
          </p:cNvPr>
          <p:cNvSpPr>
            <a:spLocks noGrp="1"/>
          </p:cNvSpPr>
          <p:nvPr>
            <p:ph type="title"/>
          </p:nvPr>
        </p:nvSpPr>
        <p:spPr/>
        <p:txBody>
          <a:bodyPr>
            <a:normAutofit/>
          </a:bodyPr>
          <a:lstStyle/>
          <a:p>
            <a:r>
              <a:rPr lang="en-US" sz="4000" dirty="0"/>
              <a:t>Organization Funding</a:t>
            </a:r>
          </a:p>
        </p:txBody>
      </p:sp>
      <p:sp>
        <p:nvSpPr>
          <p:cNvPr id="3" name="Text Placeholder 2">
            <a:extLst>
              <a:ext uri="{FF2B5EF4-FFF2-40B4-BE49-F238E27FC236}">
                <a16:creationId xmlns:a16="http://schemas.microsoft.com/office/drawing/2014/main" id="{7D6760A5-9AD7-EC16-520F-D38314B420A6}"/>
              </a:ext>
            </a:extLst>
          </p:cNvPr>
          <p:cNvSpPr>
            <a:spLocks noGrp="1"/>
          </p:cNvSpPr>
          <p:nvPr>
            <p:ph type="body" sz="quarter" idx="20"/>
          </p:nvPr>
        </p:nvSpPr>
        <p:spPr>
          <a:xfrm>
            <a:off x="652463" y="1466395"/>
            <a:ext cx="10370190" cy="4739852"/>
          </a:xfrm>
        </p:spPr>
        <p:txBody>
          <a:bodyPr>
            <a:normAutofit/>
          </a:bodyPr>
          <a:lstStyle/>
          <a:p>
            <a:pPr marL="342900" indent="-342900">
              <a:spcBef>
                <a:spcPts val="1800"/>
              </a:spcBef>
              <a:buFont typeface="Wingdings" panose="05000000000000000000" pitchFamily="2" charset="2"/>
              <a:buChar char="v"/>
            </a:pPr>
            <a:r>
              <a:rPr lang="en-US" sz="2000" dirty="0">
                <a:solidFill>
                  <a:srgbClr val="13294B"/>
                </a:solidFill>
              </a:rPr>
              <a:t>Types:</a:t>
            </a:r>
          </a:p>
          <a:p>
            <a:pPr marL="800100" lvl="1" indent="-342900">
              <a:spcBef>
                <a:spcPts val="1800"/>
              </a:spcBef>
              <a:buFont typeface="Wingdings" panose="05000000000000000000" pitchFamily="2" charset="2"/>
              <a:buChar char="§"/>
            </a:pPr>
            <a:r>
              <a:rPr lang="en-US" sz="2000" dirty="0">
                <a:solidFill>
                  <a:srgbClr val="13294B"/>
                </a:solidFill>
              </a:rPr>
              <a:t>Government, University, Employer, Other Business</a:t>
            </a:r>
          </a:p>
          <a:p>
            <a:pPr marL="342900" indent="-342900">
              <a:spcBef>
                <a:spcPts val="1800"/>
              </a:spcBef>
              <a:buFont typeface="Wingdings" panose="05000000000000000000" pitchFamily="2" charset="2"/>
              <a:buChar char="v"/>
            </a:pPr>
            <a:r>
              <a:rPr lang="en-US" sz="2000" dirty="0">
                <a:solidFill>
                  <a:srgbClr val="13294B"/>
                </a:solidFill>
              </a:rPr>
              <a:t>Documentation Requirement:</a:t>
            </a:r>
          </a:p>
          <a:p>
            <a:pPr marL="800100" lvl="1" indent="-342900">
              <a:spcBef>
                <a:spcPts val="1800"/>
              </a:spcBef>
              <a:buFont typeface="Wingdings" panose="05000000000000000000" pitchFamily="2" charset="2"/>
              <a:buChar char="§"/>
            </a:pPr>
            <a:r>
              <a:rPr lang="en-US" sz="2000" dirty="0">
                <a:solidFill>
                  <a:srgbClr val="13294B"/>
                </a:solidFill>
              </a:rPr>
              <a:t>Signed Letter of Sponsorship</a:t>
            </a:r>
          </a:p>
          <a:p>
            <a:pPr marL="1200150" lvl="2" indent="-285750">
              <a:spcBef>
                <a:spcPts val="1800"/>
              </a:spcBef>
              <a:buFont typeface="Wingdings" panose="05000000000000000000" pitchFamily="2" charset="2"/>
              <a:buChar char="§"/>
            </a:pPr>
            <a:r>
              <a:rPr lang="en-US" dirty="0">
                <a:solidFill>
                  <a:srgbClr val="13294B"/>
                </a:solidFill>
              </a:rPr>
              <a:t>Letter must be printed on the organization’s letterhead with an official stamp and/or signature</a:t>
            </a:r>
          </a:p>
          <a:p>
            <a:pPr marL="1200150" lvl="2" indent="-285750">
              <a:spcBef>
                <a:spcPts val="1800"/>
              </a:spcBef>
              <a:buFont typeface="Wingdings" panose="05000000000000000000" pitchFamily="2" charset="2"/>
              <a:buChar char="§"/>
            </a:pPr>
            <a:r>
              <a:rPr lang="en-US" dirty="0">
                <a:solidFill>
                  <a:srgbClr val="13294B"/>
                </a:solidFill>
              </a:rPr>
              <a:t>Letters must include sponsorship details (amount and length of sponsorship)</a:t>
            </a:r>
          </a:p>
          <a:p>
            <a:pPr marL="800100" lvl="1" indent="-342900">
              <a:spcBef>
                <a:spcPts val="1800"/>
              </a:spcBef>
              <a:buFont typeface="Wingdings" panose="05000000000000000000" pitchFamily="2" charset="2"/>
              <a:buChar char="v"/>
            </a:pPr>
            <a:r>
              <a:rPr lang="en-US" sz="2000" dirty="0">
                <a:solidFill>
                  <a:srgbClr val="13294B"/>
                </a:solidFill>
              </a:rPr>
              <a:t>Bank statements are </a:t>
            </a:r>
            <a:r>
              <a:rPr lang="en-US" sz="2000" u="sng" dirty="0">
                <a:solidFill>
                  <a:srgbClr val="13294B"/>
                </a:solidFill>
              </a:rPr>
              <a:t>NOT</a:t>
            </a:r>
            <a:r>
              <a:rPr lang="en-US" sz="2000" dirty="0">
                <a:solidFill>
                  <a:srgbClr val="13294B"/>
                </a:solidFill>
              </a:rPr>
              <a:t> required for organization funding</a:t>
            </a:r>
          </a:p>
          <a:p>
            <a:pPr marL="1200150" lvl="2" indent="-285750">
              <a:spcBef>
                <a:spcPts val="1800"/>
              </a:spcBef>
              <a:buFont typeface="Wingdings" panose="05000000000000000000" pitchFamily="2" charset="2"/>
              <a:buChar char="§"/>
            </a:pPr>
            <a:r>
              <a:rPr lang="en-US" sz="1600" dirty="0">
                <a:solidFill>
                  <a:srgbClr val="13294B"/>
                </a:solidFill>
              </a:rPr>
              <a:t>However, if provided, they will be reviewed</a:t>
            </a:r>
          </a:p>
          <a:p>
            <a:pPr marL="800100" lvl="1" indent="-342900">
              <a:spcBef>
                <a:spcPts val="1800"/>
              </a:spcBef>
              <a:buFont typeface="Wingdings" panose="05000000000000000000" pitchFamily="2" charset="2"/>
              <a:buChar char="v"/>
            </a:pPr>
            <a:r>
              <a:rPr lang="en-US" sz="2000" dirty="0">
                <a:solidFill>
                  <a:srgbClr val="13294B"/>
                </a:solidFill>
              </a:rPr>
              <a:t>Declaration of Finance forms are </a:t>
            </a:r>
            <a:r>
              <a:rPr lang="en-US" sz="2000" u="sng" dirty="0">
                <a:solidFill>
                  <a:srgbClr val="13294B"/>
                </a:solidFill>
              </a:rPr>
              <a:t>NOT</a:t>
            </a:r>
            <a:r>
              <a:rPr lang="en-US" sz="2000" dirty="0">
                <a:solidFill>
                  <a:srgbClr val="13294B"/>
                </a:solidFill>
              </a:rPr>
              <a:t> accepted, we must have the Letter of Sponsorship</a:t>
            </a:r>
          </a:p>
          <a:p>
            <a:endParaRPr lang="en-US" dirty="0"/>
          </a:p>
        </p:txBody>
      </p:sp>
      <p:sp>
        <p:nvSpPr>
          <p:cNvPr id="4" name="Text Placeholder 3">
            <a:extLst>
              <a:ext uri="{FF2B5EF4-FFF2-40B4-BE49-F238E27FC236}">
                <a16:creationId xmlns:a16="http://schemas.microsoft.com/office/drawing/2014/main" id="{7ACCCE1E-D1A5-2779-7CD3-9E667B477F02}"/>
              </a:ext>
            </a:extLst>
          </p:cNvPr>
          <p:cNvSpPr>
            <a:spLocks noGrp="1"/>
          </p:cNvSpPr>
          <p:nvPr>
            <p:ph type="body" sz="quarter" idx="15"/>
          </p:nvPr>
        </p:nvSpPr>
        <p:spPr/>
        <p:txBody>
          <a:bodyPr/>
          <a:lstStyle/>
          <a:p>
            <a:r>
              <a:rPr lang="en-US" dirty="0"/>
              <a:t>Graduate College</a:t>
            </a:r>
          </a:p>
        </p:txBody>
      </p:sp>
      <p:sp>
        <p:nvSpPr>
          <p:cNvPr id="5" name="Slide Number Placeholder 4">
            <a:extLst>
              <a:ext uri="{FF2B5EF4-FFF2-40B4-BE49-F238E27FC236}">
                <a16:creationId xmlns:a16="http://schemas.microsoft.com/office/drawing/2014/main" id="{6C011C29-090D-46C8-0F78-5425B1D7FAE8}"/>
              </a:ext>
            </a:extLst>
          </p:cNvPr>
          <p:cNvSpPr>
            <a:spLocks noGrp="1"/>
          </p:cNvSpPr>
          <p:nvPr>
            <p:ph type="sldNum" sz="quarter" idx="17"/>
          </p:nvPr>
        </p:nvSpPr>
        <p:spPr/>
        <p:txBody>
          <a:bodyPr/>
          <a:lstStyle/>
          <a:p>
            <a:fld id="{86134D44-37F0-44A1-8A08-E9432A030C07}" type="slidenum">
              <a:rPr lang="en-US" smtClean="0"/>
              <a:pPr/>
              <a:t>20</a:t>
            </a:fld>
            <a:endParaRPr lang="en-US" dirty="0"/>
          </a:p>
        </p:txBody>
      </p:sp>
    </p:spTree>
    <p:extLst>
      <p:ext uri="{BB962C8B-B14F-4D97-AF65-F5344CB8AC3E}">
        <p14:creationId xmlns:p14="http://schemas.microsoft.com/office/powerpoint/2010/main" val="473164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77CD-BFB9-FAD1-72BF-7EB52A48EA9A}"/>
              </a:ext>
            </a:extLst>
          </p:cNvPr>
          <p:cNvSpPr>
            <a:spLocks noGrp="1"/>
          </p:cNvSpPr>
          <p:nvPr>
            <p:ph type="title"/>
          </p:nvPr>
        </p:nvSpPr>
        <p:spPr/>
        <p:txBody>
          <a:bodyPr>
            <a:normAutofit/>
          </a:bodyPr>
          <a:lstStyle/>
          <a:p>
            <a:r>
              <a:rPr lang="en-US" sz="4000" dirty="0"/>
              <a:t>Personal Funding</a:t>
            </a:r>
          </a:p>
        </p:txBody>
      </p:sp>
      <p:sp>
        <p:nvSpPr>
          <p:cNvPr id="3" name="Text Placeholder 2">
            <a:extLst>
              <a:ext uri="{FF2B5EF4-FFF2-40B4-BE49-F238E27FC236}">
                <a16:creationId xmlns:a16="http://schemas.microsoft.com/office/drawing/2014/main" id="{51F28C26-30B5-9CB4-A0CF-23FE3839DFCE}"/>
              </a:ext>
            </a:extLst>
          </p:cNvPr>
          <p:cNvSpPr>
            <a:spLocks noGrp="1"/>
          </p:cNvSpPr>
          <p:nvPr>
            <p:ph type="body" sz="quarter" idx="20"/>
          </p:nvPr>
        </p:nvSpPr>
        <p:spPr>
          <a:xfrm>
            <a:off x="652463" y="1466395"/>
            <a:ext cx="10370190" cy="4739852"/>
          </a:xfrm>
        </p:spPr>
        <p:txBody>
          <a:bodyPr>
            <a:normAutofit/>
          </a:bodyPr>
          <a:lstStyle/>
          <a:p>
            <a:pPr marL="342900" indent="-342900">
              <a:spcBef>
                <a:spcPts val="1800"/>
              </a:spcBef>
              <a:buFont typeface="Wingdings" panose="05000000000000000000" pitchFamily="2" charset="2"/>
              <a:buChar char="v"/>
            </a:pPr>
            <a:r>
              <a:rPr lang="en-US" sz="2000" dirty="0">
                <a:solidFill>
                  <a:srgbClr val="13294B"/>
                </a:solidFill>
              </a:rPr>
              <a:t>The applicant will be sponsoring him/herself</a:t>
            </a:r>
          </a:p>
          <a:p>
            <a:pPr marL="342900" indent="-342900">
              <a:spcBef>
                <a:spcPts val="1800"/>
              </a:spcBef>
              <a:buFont typeface="Wingdings" panose="05000000000000000000" pitchFamily="2" charset="2"/>
              <a:buChar char="v"/>
            </a:pPr>
            <a:r>
              <a:rPr lang="en-US" sz="2000" dirty="0">
                <a:solidFill>
                  <a:srgbClr val="13294B"/>
                </a:solidFill>
              </a:rPr>
              <a:t>Can use as many bank accounts as needed</a:t>
            </a:r>
          </a:p>
          <a:p>
            <a:pPr marL="342900" indent="-342900">
              <a:spcBef>
                <a:spcPts val="1800"/>
              </a:spcBef>
              <a:buFont typeface="Wingdings" panose="05000000000000000000" pitchFamily="2" charset="2"/>
              <a:buChar char="v"/>
            </a:pPr>
            <a:r>
              <a:rPr lang="en-US" sz="2000" dirty="0">
                <a:solidFill>
                  <a:srgbClr val="13294B"/>
                </a:solidFill>
              </a:rPr>
              <a:t>Documentation Requirements:</a:t>
            </a:r>
          </a:p>
          <a:p>
            <a:pPr marL="800100" lvl="1" indent="-342900">
              <a:spcBef>
                <a:spcPts val="1800"/>
              </a:spcBef>
              <a:buFont typeface="Wingdings" panose="05000000000000000000" pitchFamily="2" charset="2"/>
              <a:buChar char="§"/>
            </a:pPr>
            <a:r>
              <a:rPr lang="en-US" sz="2000" dirty="0">
                <a:solidFill>
                  <a:srgbClr val="13294B"/>
                </a:solidFill>
              </a:rPr>
              <a:t>Bank Statement(s):</a:t>
            </a:r>
            <a:endParaRPr lang="en-US" dirty="0">
              <a:solidFill>
                <a:srgbClr val="13294B"/>
              </a:solidFill>
            </a:endParaRPr>
          </a:p>
          <a:p>
            <a:pPr marL="1200150" lvl="2" indent="-285750">
              <a:spcBef>
                <a:spcPts val="1800"/>
              </a:spcBef>
              <a:buFont typeface="Wingdings" panose="05000000000000000000" pitchFamily="2" charset="2"/>
              <a:buChar char="§"/>
            </a:pPr>
            <a:r>
              <a:rPr lang="en-US" dirty="0">
                <a:solidFill>
                  <a:srgbClr val="13294B"/>
                </a:solidFill>
              </a:rPr>
              <a:t>Statements must be in English or accompanied by a certified English translation</a:t>
            </a:r>
          </a:p>
          <a:p>
            <a:pPr marL="1714500" lvl="3" indent="-342900">
              <a:spcBef>
                <a:spcPts val="1800"/>
              </a:spcBef>
              <a:buFont typeface="Wingdings" panose="05000000000000000000" pitchFamily="2" charset="2"/>
              <a:buChar char="§"/>
            </a:pPr>
            <a:r>
              <a:rPr lang="en-US" sz="2000" dirty="0">
                <a:solidFill>
                  <a:srgbClr val="13294B"/>
                </a:solidFill>
              </a:rPr>
              <a:t>We need to be able to confirm the account type, current balance, bank name &amp; account holder’s name</a:t>
            </a:r>
          </a:p>
          <a:p>
            <a:pPr marL="1200150" lvl="2" indent="-285750">
              <a:spcBef>
                <a:spcPts val="1800"/>
              </a:spcBef>
              <a:buFont typeface="Wingdings" panose="05000000000000000000" pitchFamily="2" charset="2"/>
              <a:buChar char="§"/>
            </a:pPr>
            <a:r>
              <a:rPr lang="en-US" dirty="0">
                <a:solidFill>
                  <a:srgbClr val="13294B"/>
                </a:solidFill>
              </a:rPr>
              <a:t>Statement must be dated within 1 year of the admission referral</a:t>
            </a:r>
          </a:p>
          <a:p>
            <a:pPr marL="1200150" lvl="2" indent="-285750">
              <a:spcBef>
                <a:spcPts val="1800"/>
              </a:spcBef>
              <a:buFont typeface="Wingdings" panose="05000000000000000000" pitchFamily="2" charset="2"/>
              <a:buChar char="§"/>
            </a:pPr>
            <a:r>
              <a:rPr lang="en-US" dirty="0">
                <a:solidFill>
                  <a:srgbClr val="13294B"/>
                </a:solidFill>
              </a:rPr>
              <a:t>Funds should be available by start of term</a:t>
            </a:r>
          </a:p>
          <a:p>
            <a:pPr marL="800100" lvl="1" indent="-342900">
              <a:spcBef>
                <a:spcPts val="1800"/>
              </a:spcBef>
              <a:buFont typeface="Wingdings" panose="05000000000000000000" pitchFamily="2" charset="2"/>
              <a:buChar char="v"/>
            </a:pPr>
            <a:r>
              <a:rPr lang="en-US" sz="2000" dirty="0">
                <a:solidFill>
                  <a:srgbClr val="13294B"/>
                </a:solidFill>
              </a:rPr>
              <a:t>Declaration of Finance Form is </a:t>
            </a:r>
            <a:r>
              <a:rPr lang="en-US" sz="2000" u="sng" dirty="0">
                <a:solidFill>
                  <a:srgbClr val="13294B"/>
                </a:solidFill>
              </a:rPr>
              <a:t>NOT</a:t>
            </a:r>
            <a:r>
              <a:rPr lang="en-US" sz="2000" dirty="0">
                <a:solidFill>
                  <a:srgbClr val="13294B"/>
                </a:solidFill>
              </a:rPr>
              <a:t> required for personal funds</a:t>
            </a:r>
          </a:p>
          <a:p>
            <a:endParaRPr lang="en-US" dirty="0"/>
          </a:p>
        </p:txBody>
      </p:sp>
      <p:sp>
        <p:nvSpPr>
          <p:cNvPr id="4" name="Text Placeholder 3">
            <a:extLst>
              <a:ext uri="{FF2B5EF4-FFF2-40B4-BE49-F238E27FC236}">
                <a16:creationId xmlns:a16="http://schemas.microsoft.com/office/drawing/2014/main" id="{319C30A7-9F6D-DB38-C98C-16878DA0A91A}"/>
              </a:ext>
            </a:extLst>
          </p:cNvPr>
          <p:cNvSpPr>
            <a:spLocks noGrp="1"/>
          </p:cNvSpPr>
          <p:nvPr>
            <p:ph type="body" sz="quarter" idx="15"/>
          </p:nvPr>
        </p:nvSpPr>
        <p:spPr/>
        <p:txBody>
          <a:bodyPr/>
          <a:lstStyle/>
          <a:p>
            <a:r>
              <a:rPr lang="en-US" dirty="0"/>
              <a:t>Graduate College</a:t>
            </a:r>
          </a:p>
        </p:txBody>
      </p:sp>
      <p:sp>
        <p:nvSpPr>
          <p:cNvPr id="5" name="Slide Number Placeholder 4">
            <a:extLst>
              <a:ext uri="{FF2B5EF4-FFF2-40B4-BE49-F238E27FC236}">
                <a16:creationId xmlns:a16="http://schemas.microsoft.com/office/drawing/2014/main" id="{C18AE702-8C1E-74C6-9102-E5159D700167}"/>
              </a:ext>
            </a:extLst>
          </p:cNvPr>
          <p:cNvSpPr>
            <a:spLocks noGrp="1"/>
          </p:cNvSpPr>
          <p:nvPr>
            <p:ph type="sldNum" sz="quarter" idx="17"/>
          </p:nvPr>
        </p:nvSpPr>
        <p:spPr/>
        <p:txBody>
          <a:bodyPr/>
          <a:lstStyle/>
          <a:p>
            <a:fld id="{86134D44-37F0-44A1-8A08-E9432A030C07}" type="slidenum">
              <a:rPr lang="en-US" smtClean="0"/>
              <a:pPr/>
              <a:t>21</a:t>
            </a:fld>
            <a:endParaRPr lang="en-US" dirty="0"/>
          </a:p>
        </p:txBody>
      </p:sp>
    </p:spTree>
    <p:extLst>
      <p:ext uri="{BB962C8B-B14F-4D97-AF65-F5344CB8AC3E}">
        <p14:creationId xmlns:p14="http://schemas.microsoft.com/office/powerpoint/2010/main" val="2408962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1F00-DC6F-2C7F-80CA-7BDF2D050D02}"/>
              </a:ext>
            </a:extLst>
          </p:cNvPr>
          <p:cNvSpPr>
            <a:spLocks noGrp="1"/>
          </p:cNvSpPr>
          <p:nvPr>
            <p:ph type="title"/>
          </p:nvPr>
        </p:nvSpPr>
        <p:spPr/>
        <p:txBody>
          <a:bodyPr>
            <a:normAutofit/>
          </a:bodyPr>
          <a:lstStyle/>
          <a:p>
            <a:r>
              <a:rPr lang="en-US" sz="4000" dirty="0"/>
              <a:t>Family and Sponsor Funding</a:t>
            </a:r>
          </a:p>
        </p:txBody>
      </p:sp>
      <p:sp>
        <p:nvSpPr>
          <p:cNvPr id="3" name="Text Placeholder 2">
            <a:extLst>
              <a:ext uri="{FF2B5EF4-FFF2-40B4-BE49-F238E27FC236}">
                <a16:creationId xmlns:a16="http://schemas.microsoft.com/office/drawing/2014/main" id="{CCF44C6E-F56B-56F0-44A9-88F64D0ACFE6}"/>
              </a:ext>
            </a:extLst>
          </p:cNvPr>
          <p:cNvSpPr>
            <a:spLocks noGrp="1"/>
          </p:cNvSpPr>
          <p:nvPr>
            <p:ph type="body" sz="quarter" idx="20"/>
          </p:nvPr>
        </p:nvSpPr>
        <p:spPr>
          <a:xfrm>
            <a:off x="457200" y="1466395"/>
            <a:ext cx="11175357" cy="4769035"/>
          </a:xfrm>
        </p:spPr>
        <p:txBody>
          <a:bodyPr>
            <a:normAutofit fontScale="92500" lnSpcReduction="20000"/>
          </a:bodyPr>
          <a:lstStyle/>
          <a:p>
            <a:pPr marL="285750" indent="-285750">
              <a:spcBef>
                <a:spcPts val="1800"/>
              </a:spcBef>
              <a:buFont typeface="Wingdings" panose="05000000000000000000" pitchFamily="2" charset="2"/>
              <a:buChar char="v"/>
            </a:pPr>
            <a:r>
              <a:rPr lang="en-US" sz="1800" dirty="0">
                <a:solidFill>
                  <a:srgbClr val="13294B"/>
                </a:solidFill>
              </a:rPr>
              <a:t>Relatives, very generous friends or if relationship is unknown</a:t>
            </a:r>
          </a:p>
          <a:p>
            <a:pPr marL="742950" lvl="1" indent="-285750">
              <a:spcBef>
                <a:spcPts val="1800"/>
              </a:spcBef>
              <a:buFont typeface="Wingdings" panose="05000000000000000000" pitchFamily="2" charset="2"/>
              <a:buChar char="§"/>
            </a:pPr>
            <a:r>
              <a:rPr lang="en-US" sz="1800" dirty="0">
                <a:solidFill>
                  <a:srgbClr val="13294B"/>
                </a:solidFill>
              </a:rPr>
              <a:t>An applicant can have as many sponsors with as many bank statements as needed to cover the total expenses</a:t>
            </a:r>
          </a:p>
          <a:p>
            <a:pPr marL="285750" indent="-285750">
              <a:spcBef>
                <a:spcPts val="1800"/>
              </a:spcBef>
              <a:buFont typeface="Wingdings" panose="05000000000000000000" pitchFamily="2" charset="2"/>
              <a:buChar char="v"/>
            </a:pPr>
            <a:r>
              <a:rPr lang="en-US" sz="1800" dirty="0">
                <a:solidFill>
                  <a:srgbClr val="13294B"/>
                </a:solidFill>
              </a:rPr>
              <a:t>Documentation Requirements:</a:t>
            </a:r>
          </a:p>
          <a:p>
            <a:pPr lvl="1">
              <a:spcBef>
                <a:spcPts val="1800"/>
              </a:spcBef>
              <a:buFont typeface="Wingdings" panose="05000000000000000000" pitchFamily="2" charset="2"/>
              <a:buChar char="v"/>
            </a:pPr>
            <a:r>
              <a:rPr lang="en-US" sz="1800" dirty="0">
                <a:solidFill>
                  <a:srgbClr val="13294B"/>
                </a:solidFill>
              </a:rPr>
              <a:t>Bank Statement(s):</a:t>
            </a:r>
          </a:p>
          <a:p>
            <a:pPr marL="1200150" lvl="2" indent="-285750">
              <a:spcBef>
                <a:spcPts val="1800"/>
              </a:spcBef>
              <a:buFont typeface="Wingdings" panose="05000000000000000000" pitchFamily="2" charset="2"/>
              <a:buChar char="§"/>
            </a:pPr>
            <a:r>
              <a:rPr lang="en-US" sz="1800" dirty="0">
                <a:solidFill>
                  <a:srgbClr val="13294B"/>
                </a:solidFill>
              </a:rPr>
              <a:t>Statements must be in English or accompanied by a certified English translation</a:t>
            </a:r>
          </a:p>
          <a:p>
            <a:pPr marL="1200150" lvl="2" indent="-285750">
              <a:spcBef>
                <a:spcPts val="1800"/>
              </a:spcBef>
              <a:buFont typeface="Wingdings" panose="05000000000000000000" pitchFamily="2" charset="2"/>
              <a:buChar char="§"/>
            </a:pPr>
            <a:r>
              <a:rPr lang="en-US" sz="1800" dirty="0">
                <a:solidFill>
                  <a:srgbClr val="13294B"/>
                </a:solidFill>
              </a:rPr>
              <a:t>Statement must be dated within 1 year of the admission referral</a:t>
            </a:r>
          </a:p>
          <a:p>
            <a:pPr marL="1200150" lvl="2" indent="-285750">
              <a:spcBef>
                <a:spcPts val="1800"/>
              </a:spcBef>
              <a:buFont typeface="Wingdings" panose="05000000000000000000" pitchFamily="2" charset="2"/>
              <a:buChar char="§"/>
            </a:pPr>
            <a:r>
              <a:rPr lang="en-US" sz="1800" dirty="0">
                <a:solidFill>
                  <a:srgbClr val="13294B"/>
                </a:solidFill>
              </a:rPr>
              <a:t>Funds should be available by start of term</a:t>
            </a:r>
          </a:p>
          <a:p>
            <a:pPr marL="742950" lvl="1" indent="-285750">
              <a:spcBef>
                <a:spcPts val="1800"/>
              </a:spcBef>
              <a:buFont typeface="Wingdings" panose="05000000000000000000" pitchFamily="2" charset="2"/>
              <a:buChar char="v"/>
            </a:pPr>
            <a:r>
              <a:rPr lang="en-US" sz="1800" dirty="0">
                <a:solidFill>
                  <a:srgbClr val="13294B"/>
                </a:solidFill>
              </a:rPr>
              <a:t>Declaration of Finance Form or Letter of Sponsorship</a:t>
            </a:r>
          </a:p>
          <a:p>
            <a:pPr marL="1200150" lvl="2" indent="-285750">
              <a:spcBef>
                <a:spcPts val="1800"/>
              </a:spcBef>
              <a:buFont typeface="Wingdings" panose="05000000000000000000" pitchFamily="2" charset="2"/>
              <a:buChar char="§"/>
            </a:pPr>
            <a:r>
              <a:rPr lang="en-US" sz="1800" dirty="0">
                <a:solidFill>
                  <a:srgbClr val="13294B"/>
                </a:solidFill>
              </a:rPr>
              <a:t>Document must include the printed &amp; hand-signed signature of each sponsor</a:t>
            </a:r>
          </a:p>
          <a:p>
            <a:pPr marL="1200150" lvl="2" indent="-285750">
              <a:spcBef>
                <a:spcPts val="1800"/>
              </a:spcBef>
              <a:buFont typeface="Wingdings" panose="05000000000000000000" pitchFamily="2" charset="2"/>
              <a:buChar char="§"/>
            </a:pPr>
            <a:r>
              <a:rPr lang="en-US" sz="1800" dirty="0">
                <a:solidFill>
                  <a:srgbClr val="13294B"/>
                </a:solidFill>
              </a:rPr>
              <a:t>Letters must include sponsorship details (covering full expenses or a specific amount)</a:t>
            </a:r>
          </a:p>
          <a:p>
            <a:pPr marL="285750" indent="-285750">
              <a:spcBef>
                <a:spcPts val="1800"/>
              </a:spcBef>
              <a:buFont typeface="Wingdings" panose="05000000000000000000" pitchFamily="2" charset="2"/>
              <a:buChar char="v"/>
            </a:pPr>
            <a:r>
              <a:rPr lang="en-US" sz="1800" dirty="0">
                <a:solidFill>
                  <a:srgbClr val="13294B"/>
                </a:solidFill>
              </a:rPr>
              <a:t>Note on Family Business Sponsorships: Need sponsorship letter from the business (on company letterhead), even if business is owned by student’s family member/sponsor.  These are considered organization funding.</a:t>
            </a:r>
          </a:p>
          <a:p>
            <a:endParaRPr lang="en-US" dirty="0"/>
          </a:p>
        </p:txBody>
      </p:sp>
      <p:sp>
        <p:nvSpPr>
          <p:cNvPr id="4" name="Text Placeholder 3">
            <a:extLst>
              <a:ext uri="{FF2B5EF4-FFF2-40B4-BE49-F238E27FC236}">
                <a16:creationId xmlns:a16="http://schemas.microsoft.com/office/drawing/2014/main" id="{D05D96C9-B10E-BEBB-2AAE-2EBFD8E1CC89}"/>
              </a:ext>
            </a:extLst>
          </p:cNvPr>
          <p:cNvSpPr>
            <a:spLocks noGrp="1"/>
          </p:cNvSpPr>
          <p:nvPr>
            <p:ph type="body" sz="quarter" idx="15"/>
          </p:nvPr>
        </p:nvSpPr>
        <p:spPr/>
        <p:txBody>
          <a:bodyPr/>
          <a:lstStyle/>
          <a:p>
            <a:r>
              <a:rPr lang="en-US" dirty="0"/>
              <a:t>Graduate College</a:t>
            </a:r>
          </a:p>
        </p:txBody>
      </p:sp>
      <p:sp>
        <p:nvSpPr>
          <p:cNvPr id="5" name="Slide Number Placeholder 4">
            <a:extLst>
              <a:ext uri="{FF2B5EF4-FFF2-40B4-BE49-F238E27FC236}">
                <a16:creationId xmlns:a16="http://schemas.microsoft.com/office/drawing/2014/main" id="{07F8A246-E3DF-114A-FD5A-AFC20500B248}"/>
              </a:ext>
            </a:extLst>
          </p:cNvPr>
          <p:cNvSpPr>
            <a:spLocks noGrp="1"/>
          </p:cNvSpPr>
          <p:nvPr>
            <p:ph type="sldNum" sz="quarter" idx="17"/>
          </p:nvPr>
        </p:nvSpPr>
        <p:spPr/>
        <p:txBody>
          <a:bodyPr/>
          <a:lstStyle/>
          <a:p>
            <a:fld id="{86134D44-37F0-44A1-8A08-E9432A030C07}" type="slidenum">
              <a:rPr lang="en-US" smtClean="0"/>
              <a:pPr/>
              <a:t>22</a:t>
            </a:fld>
            <a:endParaRPr lang="en-US" dirty="0"/>
          </a:p>
        </p:txBody>
      </p:sp>
    </p:spTree>
    <p:extLst>
      <p:ext uri="{BB962C8B-B14F-4D97-AF65-F5344CB8AC3E}">
        <p14:creationId xmlns:p14="http://schemas.microsoft.com/office/powerpoint/2010/main" val="4257089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969C-2CA2-2F5A-8560-F6C45488B822}"/>
              </a:ext>
            </a:extLst>
          </p:cNvPr>
          <p:cNvSpPr>
            <a:spLocks noGrp="1"/>
          </p:cNvSpPr>
          <p:nvPr>
            <p:ph type="title"/>
          </p:nvPr>
        </p:nvSpPr>
        <p:spPr/>
        <p:txBody>
          <a:bodyPr/>
          <a:lstStyle/>
          <a:p>
            <a:r>
              <a:rPr lang="en-US" dirty="0"/>
              <a:t>Evaluation Complete</a:t>
            </a:r>
          </a:p>
        </p:txBody>
      </p:sp>
      <p:sp>
        <p:nvSpPr>
          <p:cNvPr id="3" name="Text Placeholder 2">
            <a:extLst>
              <a:ext uri="{FF2B5EF4-FFF2-40B4-BE49-F238E27FC236}">
                <a16:creationId xmlns:a16="http://schemas.microsoft.com/office/drawing/2014/main" id="{CC143667-AB2A-35D2-BCA9-ECCB6B5F321B}"/>
              </a:ext>
            </a:extLst>
          </p:cNvPr>
          <p:cNvSpPr>
            <a:spLocks noGrp="1"/>
          </p:cNvSpPr>
          <p:nvPr>
            <p:ph type="body" sz="quarter" idx="15"/>
          </p:nvPr>
        </p:nvSpPr>
        <p:spPr/>
        <p:txBody>
          <a:bodyPr/>
          <a:lstStyle/>
          <a:p>
            <a:r>
              <a:rPr lang="en-US" dirty="0"/>
              <a:t>Graduate College</a:t>
            </a:r>
          </a:p>
        </p:txBody>
      </p:sp>
      <p:sp>
        <p:nvSpPr>
          <p:cNvPr id="4" name="Slide Number Placeholder 3">
            <a:extLst>
              <a:ext uri="{FF2B5EF4-FFF2-40B4-BE49-F238E27FC236}">
                <a16:creationId xmlns:a16="http://schemas.microsoft.com/office/drawing/2014/main" id="{EB758295-8520-0AF5-BA1C-1066B2869682}"/>
              </a:ext>
            </a:extLst>
          </p:cNvPr>
          <p:cNvSpPr>
            <a:spLocks noGrp="1"/>
          </p:cNvSpPr>
          <p:nvPr>
            <p:ph type="sldNum" sz="quarter" idx="11"/>
          </p:nvPr>
        </p:nvSpPr>
        <p:spPr/>
        <p:txBody>
          <a:bodyPr/>
          <a:lstStyle/>
          <a:p>
            <a:fld id="{86134D44-37F0-44A1-8A08-E9432A030C07}" type="slidenum">
              <a:rPr lang="en-US" smtClean="0"/>
              <a:pPr/>
              <a:t>23</a:t>
            </a:fld>
            <a:endParaRPr lang="en-US" dirty="0"/>
          </a:p>
        </p:txBody>
      </p:sp>
    </p:spTree>
    <p:extLst>
      <p:ext uri="{BB962C8B-B14F-4D97-AF65-F5344CB8AC3E}">
        <p14:creationId xmlns:p14="http://schemas.microsoft.com/office/powerpoint/2010/main" val="4103957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2A2E-2EA1-3F1F-985D-57968DC64FF3}"/>
              </a:ext>
            </a:extLst>
          </p:cNvPr>
          <p:cNvSpPr>
            <a:spLocks noGrp="1"/>
          </p:cNvSpPr>
          <p:nvPr>
            <p:ph type="title"/>
          </p:nvPr>
        </p:nvSpPr>
        <p:spPr/>
        <p:txBody>
          <a:bodyPr>
            <a:normAutofit/>
          </a:bodyPr>
          <a:lstStyle/>
          <a:p>
            <a:r>
              <a:rPr lang="en-US" sz="4000" b="1" dirty="0">
                <a:solidFill>
                  <a:srgbClr val="E84A27"/>
                </a:solidFill>
              </a:rPr>
              <a:t>SEVIS Process Incomplete Notification</a:t>
            </a:r>
            <a:endParaRPr lang="en-US" sz="4000" dirty="0"/>
          </a:p>
        </p:txBody>
      </p:sp>
      <p:sp>
        <p:nvSpPr>
          <p:cNvPr id="3" name="Text Placeholder 2">
            <a:extLst>
              <a:ext uri="{FF2B5EF4-FFF2-40B4-BE49-F238E27FC236}">
                <a16:creationId xmlns:a16="http://schemas.microsoft.com/office/drawing/2014/main" id="{AE39CB41-39F5-456B-FCFC-2124674D52CE}"/>
              </a:ext>
            </a:extLst>
          </p:cNvPr>
          <p:cNvSpPr>
            <a:spLocks noGrp="1"/>
          </p:cNvSpPr>
          <p:nvPr>
            <p:ph type="body" sz="quarter" idx="20"/>
          </p:nvPr>
        </p:nvSpPr>
        <p:spPr>
          <a:xfrm>
            <a:off x="652463" y="1466395"/>
            <a:ext cx="10370190" cy="4671758"/>
          </a:xfrm>
        </p:spPr>
        <p:txBody>
          <a:bodyPr>
            <a:normAutofit/>
          </a:bodyPr>
          <a:lstStyle/>
          <a:p>
            <a:pPr marL="342900" indent="-342900">
              <a:buFont typeface="Wingdings" panose="05000000000000000000" pitchFamily="2" charset="2"/>
              <a:buChar char="v"/>
            </a:pPr>
            <a:r>
              <a:rPr lang="en-US" sz="2400" dirty="0"/>
              <a:t>If any required documents are missing or unacceptable, an email will be sent to the </a:t>
            </a:r>
            <a:r>
              <a:rPr lang="en-US" sz="2400" b="1" dirty="0"/>
              <a:t>department only </a:t>
            </a:r>
            <a:r>
              <a:rPr lang="en-US" sz="2400" dirty="0"/>
              <a:t>detailing what is needed:</a:t>
            </a:r>
          </a:p>
          <a:p>
            <a:pPr marL="800100" lvl="1" indent="-342900">
              <a:buFont typeface="Wingdings" panose="05000000000000000000" pitchFamily="2" charset="2"/>
              <a:buChar char="§"/>
            </a:pPr>
            <a:r>
              <a:rPr lang="en-US" sz="2400" dirty="0"/>
              <a:t>No passport, no dependent passport, no funding documentation, no declaration of finance form, short funding, no country of citizenship address and/or other – see comments</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t>The student can upload additional documents to their admissions status page and notify the department or </a:t>
            </a:r>
            <a:r>
              <a:rPr lang="en-US" sz="2400" dirty="0">
                <a:hlinkClick r:id="rId3"/>
              </a:rPr>
              <a:t>grad@illinois.edu</a:t>
            </a:r>
            <a:r>
              <a:rPr lang="en-US" sz="2400" dirty="0"/>
              <a:t> when available</a:t>
            </a:r>
          </a:p>
          <a:p>
            <a:pPr marL="800100" lvl="1"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t>Any department funding changes or new uploads, please email </a:t>
            </a:r>
            <a:r>
              <a:rPr lang="en-US" sz="2400" dirty="0">
                <a:hlinkClick r:id="rId4"/>
              </a:rPr>
              <a:t>grad@Illinois.edu</a:t>
            </a:r>
            <a:r>
              <a:rPr lang="en-US" sz="2400" dirty="0"/>
              <a:t> to review. </a:t>
            </a:r>
          </a:p>
          <a:p>
            <a:endParaRPr lang="en-US" dirty="0"/>
          </a:p>
        </p:txBody>
      </p:sp>
      <p:sp>
        <p:nvSpPr>
          <p:cNvPr id="4" name="Text Placeholder 3">
            <a:extLst>
              <a:ext uri="{FF2B5EF4-FFF2-40B4-BE49-F238E27FC236}">
                <a16:creationId xmlns:a16="http://schemas.microsoft.com/office/drawing/2014/main" id="{4BE69763-1ECA-F0A1-049D-1E8E245335C5}"/>
              </a:ext>
            </a:extLst>
          </p:cNvPr>
          <p:cNvSpPr>
            <a:spLocks noGrp="1"/>
          </p:cNvSpPr>
          <p:nvPr>
            <p:ph type="body" sz="quarter" idx="15"/>
          </p:nvPr>
        </p:nvSpPr>
        <p:spPr/>
        <p:txBody>
          <a:bodyPr/>
          <a:lstStyle/>
          <a:p>
            <a:r>
              <a:rPr lang="en-US" dirty="0"/>
              <a:t>Graduate College</a:t>
            </a:r>
          </a:p>
        </p:txBody>
      </p:sp>
      <p:sp>
        <p:nvSpPr>
          <p:cNvPr id="5" name="Slide Number Placeholder 4">
            <a:extLst>
              <a:ext uri="{FF2B5EF4-FFF2-40B4-BE49-F238E27FC236}">
                <a16:creationId xmlns:a16="http://schemas.microsoft.com/office/drawing/2014/main" id="{C457103C-10D8-9441-23D8-752572F73229}"/>
              </a:ext>
            </a:extLst>
          </p:cNvPr>
          <p:cNvSpPr>
            <a:spLocks noGrp="1"/>
          </p:cNvSpPr>
          <p:nvPr>
            <p:ph type="sldNum" sz="quarter" idx="17"/>
          </p:nvPr>
        </p:nvSpPr>
        <p:spPr/>
        <p:txBody>
          <a:bodyPr/>
          <a:lstStyle/>
          <a:p>
            <a:fld id="{86134D44-37F0-44A1-8A08-E9432A030C07}" type="slidenum">
              <a:rPr lang="en-US" smtClean="0"/>
              <a:pPr/>
              <a:t>24</a:t>
            </a:fld>
            <a:endParaRPr lang="en-US" dirty="0"/>
          </a:p>
        </p:txBody>
      </p:sp>
    </p:spTree>
    <p:extLst>
      <p:ext uri="{BB962C8B-B14F-4D97-AF65-F5344CB8AC3E}">
        <p14:creationId xmlns:p14="http://schemas.microsoft.com/office/powerpoint/2010/main" val="3673239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C212-B8EF-2880-252B-5892E6F58039}"/>
              </a:ext>
            </a:extLst>
          </p:cNvPr>
          <p:cNvSpPr>
            <a:spLocks noGrp="1"/>
          </p:cNvSpPr>
          <p:nvPr>
            <p:ph type="title"/>
          </p:nvPr>
        </p:nvSpPr>
        <p:spPr>
          <a:xfrm>
            <a:off x="7743216" y="276574"/>
            <a:ext cx="3279435" cy="3935503"/>
          </a:xfrm>
        </p:spPr>
        <p:txBody>
          <a:bodyPr>
            <a:normAutofit/>
          </a:bodyPr>
          <a:lstStyle/>
          <a:p>
            <a:br>
              <a:rPr lang="en-US" sz="4000" dirty="0"/>
            </a:br>
            <a:br>
              <a:rPr lang="en-US" sz="4000" dirty="0"/>
            </a:br>
            <a:r>
              <a:rPr lang="en-US" sz="4000" dirty="0"/>
              <a:t>Admissions Status Page</a:t>
            </a:r>
          </a:p>
        </p:txBody>
      </p:sp>
      <p:pic>
        <p:nvPicPr>
          <p:cNvPr id="9" name="Picture Placeholder 8" descr="A screenshot of a application status portal.">
            <a:extLst>
              <a:ext uri="{FF2B5EF4-FFF2-40B4-BE49-F238E27FC236}">
                <a16:creationId xmlns:a16="http://schemas.microsoft.com/office/drawing/2014/main" id="{A36A7ACC-AAC1-7408-FC9A-C7E6306B6345}"/>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t="1924" b="1924"/>
          <a:stretch/>
        </p:blipFill>
        <p:spPr>
          <a:xfrm>
            <a:off x="554038" y="276574"/>
            <a:ext cx="6323417" cy="5890761"/>
          </a:xfrm>
        </p:spPr>
      </p:pic>
      <p:sp>
        <p:nvSpPr>
          <p:cNvPr id="6" name="Text Placeholder 5">
            <a:extLst>
              <a:ext uri="{FF2B5EF4-FFF2-40B4-BE49-F238E27FC236}">
                <a16:creationId xmlns:a16="http://schemas.microsoft.com/office/drawing/2014/main" id="{CFA49CA6-342B-9C0A-02BF-A7BF25A853E6}"/>
              </a:ext>
            </a:extLst>
          </p:cNvPr>
          <p:cNvSpPr>
            <a:spLocks noGrp="1"/>
          </p:cNvSpPr>
          <p:nvPr>
            <p:ph type="body" sz="quarter" idx="15"/>
          </p:nvPr>
        </p:nvSpPr>
        <p:spPr/>
        <p:txBody>
          <a:bodyPr/>
          <a:lstStyle/>
          <a:p>
            <a:r>
              <a:rPr lang="en-US" dirty="0"/>
              <a:t>Graduate College</a:t>
            </a:r>
          </a:p>
        </p:txBody>
      </p:sp>
      <p:sp>
        <p:nvSpPr>
          <p:cNvPr id="7" name="Slide Number Placeholder 6">
            <a:extLst>
              <a:ext uri="{FF2B5EF4-FFF2-40B4-BE49-F238E27FC236}">
                <a16:creationId xmlns:a16="http://schemas.microsoft.com/office/drawing/2014/main" id="{7FE2D82F-3F10-41D3-F8F4-93ADBC3C2EC8}"/>
              </a:ext>
            </a:extLst>
          </p:cNvPr>
          <p:cNvSpPr>
            <a:spLocks noGrp="1"/>
          </p:cNvSpPr>
          <p:nvPr>
            <p:ph type="sldNum" sz="quarter" idx="23"/>
          </p:nvPr>
        </p:nvSpPr>
        <p:spPr/>
        <p:txBody>
          <a:bodyPr/>
          <a:lstStyle/>
          <a:p>
            <a:fld id="{86134D44-37F0-44A1-8A08-E9432A030C07}" type="slidenum">
              <a:rPr lang="en-US" smtClean="0"/>
              <a:pPr/>
              <a:t>25</a:t>
            </a:fld>
            <a:endParaRPr lang="en-US" dirty="0"/>
          </a:p>
        </p:txBody>
      </p:sp>
    </p:spTree>
    <p:extLst>
      <p:ext uri="{BB962C8B-B14F-4D97-AF65-F5344CB8AC3E}">
        <p14:creationId xmlns:p14="http://schemas.microsoft.com/office/powerpoint/2010/main" val="3553568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C9E12-D3E1-2517-06D0-267BCC564D96}"/>
              </a:ext>
            </a:extLst>
          </p:cNvPr>
          <p:cNvSpPr>
            <a:spLocks noGrp="1"/>
          </p:cNvSpPr>
          <p:nvPr>
            <p:ph type="title"/>
          </p:nvPr>
        </p:nvSpPr>
        <p:spPr/>
        <p:txBody>
          <a:bodyPr>
            <a:normAutofit/>
          </a:bodyPr>
          <a:lstStyle/>
          <a:p>
            <a:r>
              <a:rPr lang="en-US" sz="4000" b="1" dirty="0">
                <a:solidFill>
                  <a:srgbClr val="E84A27"/>
                </a:solidFill>
              </a:rPr>
              <a:t>SEVIS Process Complete Notifications</a:t>
            </a:r>
            <a:endParaRPr lang="en-US" sz="4000" dirty="0"/>
          </a:p>
        </p:txBody>
      </p:sp>
      <p:sp>
        <p:nvSpPr>
          <p:cNvPr id="3" name="Text Placeholder 2">
            <a:extLst>
              <a:ext uri="{FF2B5EF4-FFF2-40B4-BE49-F238E27FC236}">
                <a16:creationId xmlns:a16="http://schemas.microsoft.com/office/drawing/2014/main" id="{E65806BC-18BC-944F-E817-EB24AB3C92F2}"/>
              </a:ext>
            </a:extLst>
          </p:cNvPr>
          <p:cNvSpPr>
            <a:spLocks noGrp="1"/>
          </p:cNvSpPr>
          <p:nvPr>
            <p:ph type="body" sz="quarter" idx="20"/>
          </p:nvPr>
        </p:nvSpPr>
        <p:spPr>
          <a:xfrm>
            <a:off x="652463" y="1575881"/>
            <a:ext cx="10370190" cy="4581728"/>
          </a:xfrm>
        </p:spPr>
        <p:txBody>
          <a:bodyPr/>
          <a:lstStyle/>
          <a:p>
            <a:pPr marL="342900" indent="-342900">
              <a:spcBef>
                <a:spcPts val="1800"/>
              </a:spcBef>
              <a:buFont typeface="Wingdings" panose="05000000000000000000" pitchFamily="2" charset="2"/>
              <a:buChar char="v"/>
            </a:pPr>
            <a:r>
              <a:rPr lang="en-US" sz="2300" dirty="0">
                <a:solidFill>
                  <a:srgbClr val="13294B"/>
                </a:solidFill>
              </a:rPr>
              <a:t>Initial, Change of Levels or Change of Status</a:t>
            </a:r>
          </a:p>
          <a:p>
            <a:pPr marL="800100" lvl="1" indent="-342900">
              <a:spcBef>
                <a:spcPts val="1800"/>
              </a:spcBef>
              <a:buFont typeface="Wingdings" panose="05000000000000000000" pitchFamily="2" charset="2"/>
              <a:buChar char="§"/>
            </a:pPr>
            <a:r>
              <a:rPr lang="en-US" sz="1900" dirty="0">
                <a:solidFill>
                  <a:srgbClr val="13294B"/>
                </a:solidFill>
              </a:rPr>
              <a:t>An email will go out to the student and department contact with a link to their admissions status page to print their I-20. 	</a:t>
            </a:r>
          </a:p>
          <a:p>
            <a:pPr marL="800100" lvl="1" indent="-342900">
              <a:spcBef>
                <a:spcPts val="1800"/>
              </a:spcBef>
              <a:buFont typeface="Wingdings" panose="05000000000000000000" pitchFamily="2" charset="2"/>
              <a:buChar char="§"/>
            </a:pPr>
            <a:r>
              <a:rPr lang="en-US" sz="1900" dirty="0">
                <a:solidFill>
                  <a:srgbClr val="13294B"/>
                </a:solidFill>
              </a:rPr>
              <a:t>This email will also include directions for next actions to take for the student.</a:t>
            </a:r>
          </a:p>
          <a:p>
            <a:pPr marL="342900" indent="-342900">
              <a:spcBef>
                <a:spcPts val="1800"/>
              </a:spcBef>
              <a:buFont typeface="Wingdings" panose="05000000000000000000" pitchFamily="2" charset="2"/>
              <a:buChar char="v"/>
            </a:pPr>
            <a:r>
              <a:rPr lang="en-US" sz="2300" dirty="0">
                <a:solidFill>
                  <a:srgbClr val="13294B"/>
                </a:solidFill>
              </a:rPr>
              <a:t>Transfers</a:t>
            </a:r>
          </a:p>
          <a:p>
            <a:pPr marL="800100" lvl="1" indent="-342900">
              <a:spcBef>
                <a:spcPts val="1800"/>
              </a:spcBef>
              <a:buFont typeface="Wingdings" panose="05000000000000000000" pitchFamily="2" charset="2"/>
              <a:buChar char="§"/>
            </a:pPr>
            <a:r>
              <a:rPr lang="en-US" sz="1900" dirty="0">
                <a:solidFill>
                  <a:srgbClr val="13294B"/>
                </a:solidFill>
              </a:rPr>
              <a:t>These students’ email will include directions to request a SEVIS transfer with their current university’s international student office.</a:t>
            </a:r>
          </a:p>
          <a:p>
            <a:pPr marL="800100" lvl="1" indent="-342900">
              <a:spcBef>
                <a:spcPts val="1800"/>
              </a:spcBef>
              <a:buFont typeface="Wingdings" panose="05000000000000000000" pitchFamily="2" charset="2"/>
              <a:buChar char="§"/>
            </a:pPr>
            <a:r>
              <a:rPr lang="en-US" sz="1900" dirty="0">
                <a:solidFill>
                  <a:srgbClr val="13294B"/>
                </a:solidFill>
              </a:rPr>
              <a:t>After their SEVIS record has been transferred to Illinois, we will be able to issue the visa eligibility document. A new email with a link to their status page will go out once the document has been issued.</a:t>
            </a:r>
          </a:p>
          <a:p>
            <a:endParaRPr lang="en-US" dirty="0"/>
          </a:p>
        </p:txBody>
      </p:sp>
      <p:sp>
        <p:nvSpPr>
          <p:cNvPr id="4" name="Text Placeholder 3">
            <a:extLst>
              <a:ext uri="{FF2B5EF4-FFF2-40B4-BE49-F238E27FC236}">
                <a16:creationId xmlns:a16="http://schemas.microsoft.com/office/drawing/2014/main" id="{168200EC-6F26-2EA1-10B0-0FD4A4EB75B2}"/>
              </a:ext>
            </a:extLst>
          </p:cNvPr>
          <p:cNvSpPr>
            <a:spLocks noGrp="1"/>
          </p:cNvSpPr>
          <p:nvPr>
            <p:ph type="body" sz="quarter" idx="15"/>
          </p:nvPr>
        </p:nvSpPr>
        <p:spPr/>
        <p:txBody>
          <a:bodyPr/>
          <a:lstStyle/>
          <a:p>
            <a:r>
              <a:rPr lang="en-US" dirty="0"/>
              <a:t>Graduate College</a:t>
            </a:r>
          </a:p>
        </p:txBody>
      </p:sp>
      <p:sp>
        <p:nvSpPr>
          <p:cNvPr id="5" name="Slide Number Placeholder 4">
            <a:extLst>
              <a:ext uri="{FF2B5EF4-FFF2-40B4-BE49-F238E27FC236}">
                <a16:creationId xmlns:a16="http://schemas.microsoft.com/office/drawing/2014/main" id="{5CCD6F6C-88C3-14E2-2B16-3815282BDC1C}"/>
              </a:ext>
            </a:extLst>
          </p:cNvPr>
          <p:cNvSpPr>
            <a:spLocks noGrp="1"/>
          </p:cNvSpPr>
          <p:nvPr>
            <p:ph type="sldNum" sz="quarter" idx="17"/>
          </p:nvPr>
        </p:nvSpPr>
        <p:spPr/>
        <p:txBody>
          <a:bodyPr/>
          <a:lstStyle/>
          <a:p>
            <a:fld id="{86134D44-37F0-44A1-8A08-E9432A030C07}" type="slidenum">
              <a:rPr lang="en-US" smtClean="0"/>
              <a:pPr/>
              <a:t>26</a:t>
            </a:fld>
            <a:endParaRPr lang="en-US" dirty="0"/>
          </a:p>
        </p:txBody>
      </p:sp>
    </p:spTree>
    <p:extLst>
      <p:ext uri="{BB962C8B-B14F-4D97-AF65-F5344CB8AC3E}">
        <p14:creationId xmlns:p14="http://schemas.microsoft.com/office/powerpoint/2010/main" val="3836758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42153-C446-C815-123B-78BF21681883}"/>
              </a:ext>
            </a:extLst>
          </p:cNvPr>
          <p:cNvSpPr>
            <a:spLocks noGrp="1"/>
          </p:cNvSpPr>
          <p:nvPr>
            <p:ph type="title"/>
          </p:nvPr>
        </p:nvSpPr>
        <p:spPr>
          <a:xfrm>
            <a:off x="652463" y="276575"/>
            <a:ext cx="4143273" cy="1698140"/>
          </a:xfrm>
        </p:spPr>
        <p:txBody>
          <a:bodyPr>
            <a:normAutofit/>
          </a:bodyPr>
          <a:lstStyle/>
          <a:p>
            <a:r>
              <a:rPr lang="en-US" sz="4000" dirty="0"/>
              <a:t>Admissions Status Page</a:t>
            </a:r>
          </a:p>
        </p:txBody>
      </p:sp>
      <p:sp>
        <p:nvSpPr>
          <p:cNvPr id="4" name="Text Placeholder 3">
            <a:extLst>
              <a:ext uri="{FF2B5EF4-FFF2-40B4-BE49-F238E27FC236}">
                <a16:creationId xmlns:a16="http://schemas.microsoft.com/office/drawing/2014/main" id="{563C9E8E-3907-C67C-9738-FDC5C4B943C3}"/>
              </a:ext>
            </a:extLst>
          </p:cNvPr>
          <p:cNvSpPr>
            <a:spLocks noGrp="1"/>
          </p:cNvSpPr>
          <p:nvPr>
            <p:ph type="body" sz="quarter" idx="20"/>
          </p:nvPr>
        </p:nvSpPr>
        <p:spPr>
          <a:xfrm>
            <a:off x="650698" y="2639530"/>
            <a:ext cx="4543872" cy="2496922"/>
          </a:xfrm>
        </p:spPr>
        <p:txBody>
          <a:bodyPr>
            <a:normAutofit/>
          </a:bodyPr>
          <a:lstStyle/>
          <a:p>
            <a:pPr marL="342900" indent="-342900">
              <a:buFont typeface="Wingdings" panose="05000000000000000000" pitchFamily="2" charset="2"/>
              <a:buChar char="v"/>
            </a:pPr>
            <a:r>
              <a:rPr lang="en-US" sz="2400" dirty="0"/>
              <a:t>Students can only view most recent I-20/DS-2019</a:t>
            </a:r>
          </a:p>
          <a:p>
            <a:pPr marL="342900" indent="-342900">
              <a:buFont typeface="Wingdings" panose="05000000000000000000" pitchFamily="2" charset="2"/>
              <a:buChar char="v"/>
            </a:pPr>
            <a:r>
              <a:rPr lang="en-US" sz="2400" dirty="0"/>
              <a:t>I-20s/DS-2019s will only be delivered electronically</a:t>
            </a:r>
          </a:p>
          <a:p>
            <a:endParaRPr lang="en-US" dirty="0"/>
          </a:p>
        </p:txBody>
      </p:sp>
      <p:pic>
        <p:nvPicPr>
          <p:cNvPr id="9" name="Picture Placeholder 8" descr="A screenshot of application status portal.">
            <a:extLst>
              <a:ext uri="{FF2B5EF4-FFF2-40B4-BE49-F238E27FC236}">
                <a16:creationId xmlns:a16="http://schemas.microsoft.com/office/drawing/2014/main" id="{46181545-22F8-BB6C-2E69-D4C9C51EF077}"/>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4474" t="-17857" r="4474" b="-10714"/>
          <a:stretch/>
        </p:blipFill>
        <p:spPr>
          <a:xfrm>
            <a:off x="5194570" y="1828800"/>
            <a:ext cx="5828086" cy="3291840"/>
          </a:xfrm>
        </p:spPr>
      </p:pic>
      <p:sp>
        <p:nvSpPr>
          <p:cNvPr id="6" name="Text Placeholder 5">
            <a:extLst>
              <a:ext uri="{FF2B5EF4-FFF2-40B4-BE49-F238E27FC236}">
                <a16:creationId xmlns:a16="http://schemas.microsoft.com/office/drawing/2014/main" id="{22DE2163-95E0-93DA-8856-2E8CED7513C5}"/>
              </a:ext>
            </a:extLst>
          </p:cNvPr>
          <p:cNvSpPr>
            <a:spLocks noGrp="1"/>
          </p:cNvSpPr>
          <p:nvPr>
            <p:ph type="body" sz="quarter" idx="15"/>
          </p:nvPr>
        </p:nvSpPr>
        <p:spPr/>
        <p:txBody>
          <a:bodyPr/>
          <a:lstStyle/>
          <a:p>
            <a:r>
              <a:rPr lang="en-US" dirty="0"/>
              <a:t>Graduate College</a:t>
            </a:r>
          </a:p>
        </p:txBody>
      </p:sp>
      <p:sp>
        <p:nvSpPr>
          <p:cNvPr id="7" name="Slide Number Placeholder 6">
            <a:extLst>
              <a:ext uri="{FF2B5EF4-FFF2-40B4-BE49-F238E27FC236}">
                <a16:creationId xmlns:a16="http://schemas.microsoft.com/office/drawing/2014/main" id="{25EBB351-718D-A004-64EC-C76EA298234E}"/>
              </a:ext>
            </a:extLst>
          </p:cNvPr>
          <p:cNvSpPr>
            <a:spLocks noGrp="1"/>
          </p:cNvSpPr>
          <p:nvPr>
            <p:ph type="sldNum" sz="quarter" idx="23"/>
          </p:nvPr>
        </p:nvSpPr>
        <p:spPr/>
        <p:txBody>
          <a:bodyPr/>
          <a:lstStyle/>
          <a:p>
            <a:fld id="{86134D44-37F0-44A1-8A08-E9432A030C07}" type="slidenum">
              <a:rPr lang="en-US" smtClean="0"/>
              <a:pPr/>
              <a:t>27</a:t>
            </a:fld>
            <a:endParaRPr lang="en-US" dirty="0"/>
          </a:p>
        </p:txBody>
      </p:sp>
    </p:spTree>
    <p:extLst>
      <p:ext uri="{BB962C8B-B14F-4D97-AF65-F5344CB8AC3E}">
        <p14:creationId xmlns:p14="http://schemas.microsoft.com/office/powerpoint/2010/main" val="1281988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86E1-7ACF-045D-707D-CAF9D02FE631}"/>
              </a:ext>
            </a:extLst>
          </p:cNvPr>
          <p:cNvSpPr>
            <a:spLocks noGrp="1"/>
          </p:cNvSpPr>
          <p:nvPr>
            <p:ph type="title"/>
          </p:nvPr>
        </p:nvSpPr>
        <p:spPr>
          <a:xfrm>
            <a:off x="7480570" y="276574"/>
            <a:ext cx="3542082" cy="3789587"/>
          </a:xfrm>
        </p:spPr>
        <p:txBody>
          <a:bodyPr>
            <a:normAutofit/>
          </a:bodyPr>
          <a:lstStyle/>
          <a:p>
            <a:r>
              <a:rPr lang="en-US" sz="4000" b="1" dirty="0">
                <a:solidFill>
                  <a:srgbClr val="E84A27"/>
                </a:solidFill>
              </a:rPr>
              <a:t>Sample I-20</a:t>
            </a:r>
            <a:endParaRPr lang="en-US" sz="4000" dirty="0"/>
          </a:p>
        </p:txBody>
      </p:sp>
      <p:pic>
        <p:nvPicPr>
          <p:cNvPr id="9" name="Picture Placeholder 8" descr="A screenshot of page one of the I-20 document.">
            <a:extLst>
              <a:ext uri="{FF2B5EF4-FFF2-40B4-BE49-F238E27FC236}">
                <a16:creationId xmlns:a16="http://schemas.microsoft.com/office/drawing/2014/main" id="{85EB052C-151F-814D-83D8-75C2FFF93CB7}"/>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t="781" b="781"/>
          <a:stretch/>
        </p:blipFill>
        <p:spPr>
          <a:xfrm>
            <a:off x="554038" y="136524"/>
            <a:ext cx="6119136" cy="6089178"/>
          </a:xfrm>
        </p:spPr>
      </p:pic>
      <p:sp>
        <p:nvSpPr>
          <p:cNvPr id="6" name="Text Placeholder 5">
            <a:extLst>
              <a:ext uri="{FF2B5EF4-FFF2-40B4-BE49-F238E27FC236}">
                <a16:creationId xmlns:a16="http://schemas.microsoft.com/office/drawing/2014/main" id="{0FD6D601-C223-377F-BF63-D7467D8CC98A}"/>
              </a:ext>
            </a:extLst>
          </p:cNvPr>
          <p:cNvSpPr>
            <a:spLocks noGrp="1"/>
          </p:cNvSpPr>
          <p:nvPr>
            <p:ph type="body" sz="quarter" idx="15"/>
          </p:nvPr>
        </p:nvSpPr>
        <p:spPr/>
        <p:txBody>
          <a:bodyPr/>
          <a:lstStyle/>
          <a:p>
            <a:r>
              <a:rPr lang="en-US" dirty="0"/>
              <a:t>Graduate College</a:t>
            </a:r>
          </a:p>
        </p:txBody>
      </p:sp>
      <p:sp>
        <p:nvSpPr>
          <p:cNvPr id="7" name="Slide Number Placeholder 6">
            <a:extLst>
              <a:ext uri="{FF2B5EF4-FFF2-40B4-BE49-F238E27FC236}">
                <a16:creationId xmlns:a16="http://schemas.microsoft.com/office/drawing/2014/main" id="{9EA98683-1BF9-4DA1-CF82-4BD78441D717}"/>
              </a:ext>
            </a:extLst>
          </p:cNvPr>
          <p:cNvSpPr>
            <a:spLocks noGrp="1"/>
          </p:cNvSpPr>
          <p:nvPr>
            <p:ph type="sldNum" sz="quarter" idx="23"/>
          </p:nvPr>
        </p:nvSpPr>
        <p:spPr/>
        <p:txBody>
          <a:bodyPr/>
          <a:lstStyle/>
          <a:p>
            <a:fld id="{86134D44-37F0-44A1-8A08-E9432A030C07}" type="slidenum">
              <a:rPr lang="en-US" smtClean="0"/>
              <a:pPr/>
              <a:t>28</a:t>
            </a:fld>
            <a:endParaRPr lang="en-US" dirty="0"/>
          </a:p>
        </p:txBody>
      </p:sp>
    </p:spTree>
    <p:extLst>
      <p:ext uri="{BB962C8B-B14F-4D97-AF65-F5344CB8AC3E}">
        <p14:creationId xmlns:p14="http://schemas.microsoft.com/office/powerpoint/2010/main" val="3647198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4112-B08C-69B1-53EF-255801455640}"/>
              </a:ext>
            </a:extLst>
          </p:cNvPr>
          <p:cNvSpPr>
            <a:spLocks noGrp="1"/>
          </p:cNvSpPr>
          <p:nvPr>
            <p:ph type="title"/>
          </p:nvPr>
        </p:nvSpPr>
        <p:spPr/>
        <p:txBody>
          <a:bodyPr>
            <a:normAutofit/>
          </a:bodyPr>
          <a:lstStyle/>
          <a:p>
            <a:r>
              <a:rPr lang="en-US" sz="4000" dirty="0"/>
              <a:t>Initial Student Next Steps</a:t>
            </a:r>
          </a:p>
        </p:txBody>
      </p:sp>
      <p:sp>
        <p:nvSpPr>
          <p:cNvPr id="3" name="Text Placeholder 2">
            <a:extLst>
              <a:ext uri="{FF2B5EF4-FFF2-40B4-BE49-F238E27FC236}">
                <a16:creationId xmlns:a16="http://schemas.microsoft.com/office/drawing/2014/main" id="{975661E1-BC4D-A451-D614-EBBCA74D3F7B}"/>
              </a:ext>
            </a:extLst>
          </p:cNvPr>
          <p:cNvSpPr>
            <a:spLocks noGrp="1"/>
          </p:cNvSpPr>
          <p:nvPr>
            <p:ph type="body" sz="quarter" idx="20"/>
          </p:nvPr>
        </p:nvSpPr>
        <p:spPr>
          <a:xfrm>
            <a:off x="652463" y="1466395"/>
            <a:ext cx="10370190" cy="4778762"/>
          </a:xfrm>
        </p:spPr>
        <p:txBody>
          <a:bodyPr>
            <a:normAutofit fontScale="92500" lnSpcReduction="10000"/>
          </a:bodyPr>
          <a:lstStyle/>
          <a:p>
            <a:pPr marL="342900" indent="-342900">
              <a:buFont typeface="Wingdings" panose="05000000000000000000" pitchFamily="2" charset="2"/>
              <a:buChar char="v"/>
            </a:pPr>
            <a:r>
              <a:rPr lang="en-US" dirty="0"/>
              <a:t>Please pay your SEVIS fee online at www.fmjfee.com (I-901 fee). Remember to print the receipt to present at your visa interview.</a:t>
            </a:r>
          </a:p>
          <a:p>
            <a:pPr marL="342900" indent="-342900">
              <a:buFont typeface="Wingdings" panose="05000000000000000000" pitchFamily="2" charset="2"/>
              <a:buChar char="v"/>
            </a:pPr>
            <a:r>
              <a:rPr lang="en-US" dirty="0"/>
              <a:t>Schedule an appointment for your non-immigrant entry visa: http://www.usembassy.gov/. As you have been issued an initial I-20, you will need to follow this step even if you are currently in the US. Please bring the required documents to your visa interview as listed on the embassy website.</a:t>
            </a:r>
          </a:p>
          <a:p>
            <a:pPr marL="342900" indent="-342900">
              <a:buFont typeface="Wingdings" panose="05000000000000000000" pitchFamily="2" charset="2"/>
              <a:buChar char="v"/>
            </a:pPr>
            <a:r>
              <a:rPr lang="en-US" dirty="0"/>
              <a:t>What you will need to show at the United States Port of Entry:</a:t>
            </a:r>
          </a:p>
          <a:p>
            <a:pPr lvl="1">
              <a:buFont typeface="Wingdings" panose="05000000000000000000" pitchFamily="2" charset="2"/>
              <a:buChar char="§"/>
            </a:pPr>
            <a:r>
              <a:rPr lang="en-US" sz="1900" dirty="0"/>
              <a:t>Passport</a:t>
            </a:r>
          </a:p>
          <a:p>
            <a:pPr lvl="1">
              <a:buFont typeface="Wingdings" panose="05000000000000000000" pitchFamily="2" charset="2"/>
              <a:buChar char="§"/>
            </a:pPr>
            <a:r>
              <a:rPr lang="en-US" sz="1900" dirty="0"/>
              <a:t>Entry visa</a:t>
            </a:r>
          </a:p>
          <a:p>
            <a:pPr lvl="1">
              <a:buFont typeface="Wingdings" panose="05000000000000000000" pitchFamily="2" charset="2"/>
              <a:buChar char="§"/>
            </a:pPr>
            <a:r>
              <a:rPr lang="en-US" sz="1900" dirty="0"/>
              <a:t>Printed I-20</a:t>
            </a:r>
          </a:p>
          <a:p>
            <a:pPr lvl="1">
              <a:buFont typeface="Wingdings" panose="05000000000000000000" pitchFamily="2" charset="2"/>
              <a:buChar char="§"/>
            </a:pPr>
            <a:r>
              <a:rPr lang="en-US" sz="1900" dirty="0"/>
              <a:t>You may also be asked to show proof of your funding as listed on your I-20</a:t>
            </a:r>
          </a:p>
          <a:p>
            <a:pPr lvl="1">
              <a:buFont typeface="Wingdings" panose="05000000000000000000" pitchFamily="2" charset="2"/>
              <a:buChar char="§"/>
            </a:pPr>
            <a:r>
              <a:rPr lang="en-US" sz="1900" dirty="0"/>
              <a:t>If you are a Canadian citizen, you will not require an entry visa to enter the United States.</a:t>
            </a:r>
          </a:p>
          <a:p>
            <a:pPr marL="342900" indent="-342900">
              <a:buFont typeface="Wingdings" panose="05000000000000000000" pitchFamily="2" charset="2"/>
              <a:buChar char="v"/>
            </a:pPr>
            <a:r>
              <a:rPr lang="en-US" dirty="0"/>
              <a:t>When you arrive on campus, you are required to check in with the International Student and Scholar Services (ISSS) office upon arrival and before class registration. All new international students are required by law to report for check-in with the Office of International Student and Scholar Services (ISSS). Instructions, important dates, and location can be found at: http://go.illinois.edu/Checkin.</a:t>
            </a:r>
          </a:p>
          <a:p>
            <a:endParaRPr lang="en-US" dirty="0"/>
          </a:p>
        </p:txBody>
      </p:sp>
      <p:sp>
        <p:nvSpPr>
          <p:cNvPr id="4" name="Text Placeholder 3">
            <a:extLst>
              <a:ext uri="{FF2B5EF4-FFF2-40B4-BE49-F238E27FC236}">
                <a16:creationId xmlns:a16="http://schemas.microsoft.com/office/drawing/2014/main" id="{56478520-5B85-5A20-99B6-DFBEDE0ABAB2}"/>
              </a:ext>
            </a:extLst>
          </p:cNvPr>
          <p:cNvSpPr>
            <a:spLocks noGrp="1"/>
          </p:cNvSpPr>
          <p:nvPr>
            <p:ph type="body" sz="quarter" idx="15"/>
          </p:nvPr>
        </p:nvSpPr>
        <p:spPr/>
        <p:txBody>
          <a:bodyPr/>
          <a:lstStyle/>
          <a:p>
            <a:r>
              <a:rPr lang="en-US" dirty="0"/>
              <a:t>Graduate College</a:t>
            </a:r>
          </a:p>
        </p:txBody>
      </p:sp>
      <p:sp>
        <p:nvSpPr>
          <p:cNvPr id="5" name="Slide Number Placeholder 4">
            <a:extLst>
              <a:ext uri="{FF2B5EF4-FFF2-40B4-BE49-F238E27FC236}">
                <a16:creationId xmlns:a16="http://schemas.microsoft.com/office/drawing/2014/main" id="{5E8D8D56-9A51-3767-1806-F1192DC59AE0}"/>
              </a:ext>
            </a:extLst>
          </p:cNvPr>
          <p:cNvSpPr>
            <a:spLocks noGrp="1"/>
          </p:cNvSpPr>
          <p:nvPr>
            <p:ph type="sldNum" sz="quarter" idx="17"/>
          </p:nvPr>
        </p:nvSpPr>
        <p:spPr/>
        <p:txBody>
          <a:bodyPr/>
          <a:lstStyle/>
          <a:p>
            <a:fld id="{86134D44-37F0-44A1-8A08-E9432A030C07}" type="slidenum">
              <a:rPr lang="en-US" smtClean="0"/>
              <a:pPr/>
              <a:t>29</a:t>
            </a:fld>
            <a:endParaRPr lang="en-US" dirty="0"/>
          </a:p>
        </p:txBody>
      </p:sp>
    </p:spTree>
    <p:extLst>
      <p:ext uri="{BB962C8B-B14F-4D97-AF65-F5344CB8AC3E}">
        <p14:creationId xmlns:p14="http://schemas.microsoft.com/office/powerpoint/2010/main" val="2640492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1FC3-C76A-034D-1F76-178F4C751E3C}"/>
              </a:ext>
            </a:extLst>
          </p:cNvPr>
          <p:cNvSpPr>
            <a:spLocks noGrp="1"/>
          </p:cNvSpPr>
          <p:nvPr>
            <p:ph type="title"/>
          </p:nvPr>
        </p:nvSpPr>
        <p:spPr/>
        <p:txBody>
          <a:bodyPr/>
          <a:lstStyle/>
          <a:p>
            <a:r>
              <a:rPr lang="en-US" dirty="0"/>
              <a:t>Introduction to SEVIS &amp; Visas</a:t>
            </a:r>
          </a:p>
        </p:txBody>
      </p:sp>
      <p:sp>
        <p:nvSpPr>
          <p:cNvPr id="3" name="Text Placeholder 2">
            <a:extLst>
              <a:ext uri="{FF2B5EF4-FFF2-40B4-BE49-F238E27FC236}">
                <a16:creationId xmlns:a16="http://schemas.microsoft.com/office/drawing/2014/main" id="{8EA917D6-C27E-ECE2-34AC-F9A461C2D2C9}"/>
              </a:ext>
            </a:extLst>
          </p:cNvPr>
          <p:cNvSpPr>
            <a:spLocks noGrp="1"/>
          </p:cNvSpPr>
          <p:nvPr>
            <p:ph type="body" sz="quarter" idx="15"/>
          </p:nvPr>
        </p:nvSpPr>
        <p:spPr/>
        <p:txBody>
          <a:bodyPr/>
          <a:lstStyle/>
          <a:p>
            <a:r>
              <a:rPr lang="en-US" dirty="0"/>
              <a:t>Graduate College</a:t>
            </a:r>
          </a:p>
        </p:txBody>
      </p:sp>
      <p:sp>
        <p:nvSpPr>
          <p:cNvPr id="4" name="Slide Number Placeholder 3">
            <a:extLst>
              <a:ext uri="{FF2B5EF4-FFF2-40B4-BE49-F238E27FC236}">
                <a16:creationId xmlns:a16="http://schemas.microsoft.com/office/drawing/2014/main" id="{5038F25B-FB6A-3F91-396E-AAFA25BE1A99}"/>
              </a:ext>
            </a:extLst>
          </p:cNvPr>
          <p:cNvSpPr>
            <a:spLocks noGrp="1"/>
          </p:cNvSpPr>
          <p:nvPr>
            <p:ph type="sldNum" sz="quarter" idx="11"/>
          </p:nvPr>
        </p:nvSpPr>
        <p:spPr/>
        <p:txBody>
          <a:bodyPr/>
          <a:lstStyle/>
          <a:p>
            <a:fld id="{86134D44-37F0-44A1-8A08-E9432A030C07}" type="slidenum">
              <a:rPr lang="en-US" smtClean="0"/>
              <a:pPr/>
              <a:t>3</a:t>
            </a:fld>
            <a:endParaRPr lang="en-US" dirty="0"/>
          </a:p>
        </p:txBody>
      </p:sp>
    </p:spTree>
    <p:extLst>
      <p:ext uri="{BB962C8B-B14F-4D97-AF65-F5344CB8AC3E}">
        <p14:creationId xmlns:p14="http://schemas.microsoft.com/office/powerpoint/2010/main" val="519110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A431D-806F-DAD8-B2C8-D299E1EA2789}"/>
              </a:ext>
            </a:extLst>
          </p:cNvPr>
          <p:cNvSpPr>
            <a:spLocks noGrp="1"/>
          </p:cNvSpPr>
          <p:nvPr>
            <p:ph type="title"/>
          </p:nvPr>
        </p:nvSpPr>
        <p:spPr/>
        <p:txBody>
          <a:bodyPr>
            <a:normAutofit/>
          </a:bodyPr>
          <a:lstStyle/>
          <a:p>
            <a:r>
              <a:rPr lang="en-US" sz="4000" dirty="0">
                <a:solidFill>
                  <a:srgbClr val="E84A27"/>
                </a:solidFill>
              </a:rPr>
              <a:t>Late Arrivals</a:t>
            </a:r>
            <a:endParaRPr lang="en-US" sz="4000" dirty="0"/>
          </a:p>
        </p:txBody>
      </p:sp>
      <p:sp>
        <p:nvSpPr>
          <p:cNvPr id="3" name="Text Placeholder 2">
            <a:extLst>
              <a:ext uri="{FF2B5EF4-FFF2-40B4-BE49-F238E27FC236}">
                <a16:creationId xmlns:a16="http://schemas.microsoft.com/office/drawing/2014/main" id="{93778109-9134-7BD2-0F7D-3386FDAEE4CA}"/>
              </a:ext>
            </a:extLst>
          </p:cNvPr>
          <p:cNvSpPr>
            <a:spLocks noGrp="1"/>
          </p:cNvSpPr>
          <p:nvPr>
            <p:ph type="body" sz="quarter" idx="20"/>
          </p:nvPr>
        </p:nvSpPr>
        <p:spPr>
          <a:xfrm>
            <a:off x="652463" y="1466395"/>
            <a:ext cx="10370190" cy="4739852"/>
          </a:xfrm>
        </p:spPr>
        <p:txBody>
          <a:bodyPr>
            <a:normAutofit fontScale="92500" lnSpcReduction="10000"/>
          </a:bodyPr>
          <a:lstStyle/>
          <a:p>
            <a:pPr marL="342900" indent="-342900">
              <a:buFont typeface="Wingdings" panose="05000000000000000000" pitchFamily="2" charset="2"/>
              <a:buChar char="v"/>
            </a:pPr>
            <a:r>
              <a:rPr lang="en-US" sz="2600" dirty="0"/>
              <a:t>The Program Start Date is the deadline to arrive in the US</a:t>
            </a:r>
          </a:p>
          <a:p>
            <a:pPr marL="342900" indent="-342900">
              <a:buFont typeface="Wingdings" panose="05000000000000000000" pitchFamily="2" charset="2"/>
              <a:buChar char="v"/>
            </a:pPr>
            <a:r>
              <a:rPr lang="en-US" sz="2600" dirty="0"/>
              <a:t>We want students here by 10</a:t>
            </a:r>
            <a:r>
              <a:rPr lang="en-US" sz="2600" baseline="30000" dirty="0"/>
              <a:t>th</a:t>
            </a:r>
            <a:r>
              <a:rPr lang="en-US" sz="2600" dirty="0"/>
              <a:t> day but will review additional time on a case-by-case basis</a:t>
            </a:r>
          </a:p>
          <a:p>
            <a:pPr marL="342900" indent="-342900">
              <a:buFont typeface="Wingdings" panose="05000000000000000000" pitchFamily="2" charset="2"/>
              <a:buChar char="v"/>
            </a:pPr>
            <a:r>
              <a:rPr lang="en-US" sz="2600" dirty="0"/>
              <a:t>Late arrival approvals will need to come from the department in order to update the I-20</a:t>
            </a:r>
          </a:p>
          <a:p>
            <a:pPr lvl="1">
              <a:buFont typeface="Wingdings" panose="05000000000000000000" pitchFamily="2" charset="2"/>
              <a:buChar char="§"/>
            </a:pPr>
            <a:r>
              <a:rPr lang="en-US" dirty="0"/>
              <a:t>If visa appointment is after PSD, then we should update I-20 before the appointment</a:t>
            </a:r>
          </a:p>
          <a:p>
            <a:pPr lvl="1">
              <a:buFont typeface="Wingdings" panose="05000000000000000000" pitchFamily="2" charset="2"/>
              <a:buChar char="§"/>
            </a:pPr>
            <a:r>
              <a:rPr lang="en-US" dirty="0"/>
              <a:t>If has visa, then we will need their booked US arrival date</a:t>
            </a:r>
          </a:p>
          <a:p>
            <a:pPr marL="342900" indent="-342900">
              <a:buFont typeface="Wingdings" panose="05000000000000000000" pitchFamily="2" charset="2"/>
              <a:buChar char="v"/>
            </a:pPr>
            <a:r>
              <a:rPr lang="en-US" sz="2600" dirty="0"/>
              <a:t>Ensure your student is aware of the challenges of late arrivals</a:t>
            </a:r>
          </a:p>
          <a:p>
            <a:pPr lvl="1">
              <a:buFont typeface="Wingdings" panose="05000000000000000000" pitchFamily="2" charset="2"/>
              <a:buChar char="§"/>
            </a:pPr>
            <a:r>
              <a:rPr lang="en-US" dirty="0"/>
              <a:t>Housing</a:t>
            </a:r>
          </a:p>
          <a:p>
            <a:pPr lvl="1">
              <a:buFont typeface="Wingdings" panose="05000000000000000000" pitchFamily="2" charset="2"/>
              <a:buChar char="§"/>
            </a:pPr>
            <a:r>
              <a:rPr lang="en-US" dirty="0"/>
              <a:t>Transitioning while studying and/or working</a:t>
            </a:r>
          </a:p>
          <a:p>
            <a:pPr lvl="1">
              <a:buFont typeface="Wingdings" panose="05000000000000000000" pitchFamily="2" charset="2"/>
              <a:buChar char="§"/>
            </a:pPr>
            <a:r>
              <a:rPr lang="en-US" dirty="0"/>
              <a:t>OPT qualifications</a:t>
            </a:r>
          </a:p>
          <a:p>
            <a:pPr lvl="1">
              <a:buFont typeface="Wingdings" panose="05000000000000000000" pitchFamily="2" charset="2"/>
              <a:buChar char="§"/>
            </a:pPr>
            <a:r>
              <a:rPr lang="en-US" dirty="0"/>
              <a:t>Tuition refunds, if have to withdraw</a:t>
            </a:r>
          </a:p>
          <a:p>
            <a:endParaRPr lang="en-US" dirty="0"/>
          </a:p>
        </p:txBody>
      </p:sp>
      <p:sp>
        <p:nvSpPr>
          <p:cNvPr id="4" name="Text Placeholder 3">
            <a:extLst>
              <a:ext uri="{FF2B5EF4-FFF2-40B4-BE49-F238E27FC236}">
                <a16:creationId xmlns:a16="http://schemas.microsoft.com/office/drawing/2014/main" id="{30127406-4F3E-1CCD-C387-B644E6099AE3}"/>
              </a:ext>
            </a:extLst>
          </p:cNvPr>
          <p:cNvSpPr>
            <a:spLocks noGrp="1"/>
          </p:cNvSpPr>
          <p:nvPr>
            <p:ph type="body" sz="quarter" idx="15"/>
          </p:nvPr>
        </p:nvSpPr>
        <p:spPr/>
        <p:txBody>
          <a:bodyPr/>
          <a:lstStyle/>
          <a:p>
            <a:r>
              <a:rPr lang="en-US" dirty="0"/>
              <a:t>Graduate College</a:t>
            </a:r>
          </a:p>
        </p:txBody>
      </p:sp>
      <p:sp>
        <p:nvSpPr>
          <p:cNvPr id="5" name="Slide Number Placeholder 4">
            <a:extLst>
              <a:ext uri="{FF2B5EF4-FFF2-40B4-BE49-F238E27FC236}">
                <a16:creationId xmlns:a16="http://schemas.microsoft.com/office/drawing/2014/main" id="{25F6B64B-3EFE-1CC2-4199-46F926C6BA49}"/>
              </a:ext>
            </a:extLst>
          </p:cNvPr>
          <p:cNvSpPr>
            <a:spLocks noGrp="1"/>
          </p:cNvSpPr>
          <p:nvPr>
            <p:ph type="sldNum" sz="quarter" idx="17"/>
          </p:nvPr>
        </p:nvSpPr>
        <p:spPr/>
        <p:txBody>
          <a:bodyPr/>
          <a:lstStyle/>
          <a:p>
            <a:fld id="{86134D44-37F0-44A1-8A08-E9432A030C07}" type="slidenum">
              <a:rPr lang="en-US" smtClean="0"/>
              <a:pPr/>
              <a:t>30</a:t>
            </a:fld>
            <a:endParaRPr lang="en-US" dirty="0"/>
          </a:p>
        </p:txBody>
      </p:sp>
    </p:spTree>
    <p:extLst>
      <p:ext uri="{BB962C8B-B14F-4D97-AF65-F5344CB8AC3E}">
        <p14:creationId xmlns:p14="http://schemas.microsoft.com/office/powerpoint/2010/main" val="1490706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81F6-21FE-3BB8-8243-92183EDF7C98}"/>
              </a:ext>
            </a:extLst>
          </p:cNvPr>
          <p:cNvSpPr>
            <a:spLocks noGrp="1"/>
          </p:cNvSpPr>
          <p:nvPr>
            <p:ph type="title"/>
          </p:nvPr>
        </p:nvSpPr>
        <p:spPr>
          <a:xfrm>
            <a:off x="652463" y="276575"/>
            <a:ext cx="10370190" cy="744829"/>
          </a:xfrm>
        </p:spPr>
        <p:txBody>
          <a:bodyPr>
            <a:normAutofit/>
          </a:bodyPr>
          <a:lstStyle/>
          <a:p>
            <a:r>
              <a:rPr lang="en-US" sz="4000" dirty="0"/>
              <a:t>FAQs</a:t>
            </a:r>
          </a:p>
        </p:txBody>
      </p:sp>
      <p:sp>
        <p:nvSpPr>
          <p:cNvPr id="3" name="Text Placeholder 2">
            <a:extLst>
              <a:ext uri="{FF2B5EF4-FFF2-40B4-BE49-F238E27FC236}">
                <a16:creationId xmlns:a16="http://schemas.microsoft.com/office/drawing/2014/main" id="{58B55112-9008-A391-5103-1F0D73025BA1}"/>
              </a:ext>
            </a:extLst>
          </p:cNvPr>
          <p:cNvSpPr>
            <a:spLocks noGrp="1"/>
          </p:cNvSpPr>
          <p:nvPr>
            <p:ph type="body" sz="quarter" idx="20"/>
          </p:nvPr>
        </p:nvSpPr>
        <p:spPr>
          <a:xfrm>
            <a:off x="652462" y="1157592"/>
            <a:ext cx="11234737" cy="5058382"/>
          </a:xfrm>
        </p:spPr>
        <p:txBody>
          <a:bodyPr>
            <a:normAutofit fontScale="40000" lnSpcReduction="20000"/>
          </a:bodyPr>
          <a:lstStyle/>
          <a:p>
            <a:pPr>
              <a:buFont typeface="Wingdings" panose="05000000000000000000" pitchFamily="2" charset="2"/>
              <a:buChar char="Ø"/>
            </a:pPr>
            <a:r>
              <a:rPr lang="en-US" sz="4500" b="1" dirty="0"/>
              <a:t>Who should I direct any I-20/visa questions to?</a:t>
            </a:r>
          </a:p>
          <a:p>
            <a:pPr lvl="1">
              <a:buFont typeface="Wingdings" panose="05000000000000000000" pitchFamily="2" charset="2"/>
              <a:buChar char="§"/>
            </a:pPr>
            <a:r>
              <a:rPr lang="en-US" sz="4500" dirty="0"/>
              <a:t>GC can assist all new and re-entry graduate students</a:t>
            </a:r>
          </a:p>
          <a:p>
            <a:pPr lvl="1">
              <a:buFont typeface="Wingdings" panose="05000000000000000000" pitchFamily="2" charset="2"/>
              <a:buChar char="§"/>
            </a:pPr>
            <a:r>
              <a:rPr lang="en-US" sz="4500" dirty="0"/>
              <a:t>Current graduate students, considered current once they have checked in, can be assisted by ISSS</a:t>
            </a:r>
          </a:p>
          <a:p>
            <a:pPr>
              <a:buFont typeface="Wingdings" panose="05000000000000000000" pitchFamily="2" charset="2"/>
              <a:buChar char="Ø"/>
            </a:pPr>
            <a:r>
              <a:rPr lang="en-US" sz="4500" dirty="0"/>
              <a:t> </a:t>
            </a:r>
            <a:r>
              <a:rPr lang="en-US" sz="4500" b="1" dirty="0"/>
              <a:t>When will the Transfer I-20 be issued?</a:t>
            </a:r>
          </a:p>
          <a:p>
            <a:pPr lvl="1">
              <a:buFont typeface="Wingdings" panose="05000000000000000000" pitchFamily="2" charset="2"/>
              <a:buChar char="§"/>
            </a:pPr>
            <a:r>
              <a:rPr lang="en-US" sz="4500" dirty="0"/>
              <a:t>The student should choose a release date with their current university and Illinois department.  We typically issue the I-20 within a couple of business days from the release date.</a:t>
            </a:r>
          </a:p>
          <a:p>
            <a:pPr>
              <a:buFont typeface="Wingdings" panose="05000000000000000000" pitchFamily="2" charset="2"/>
              <a:buChar char="Ø"/>
            </a:pPr>
            <a:r>
              <a:rPr lang="en-US" sz="4500" b="1" dirty="0"/>
              <a:t>Changes were made to a student’s I-20, will the SEVIS ID change?</a:t>
            </a:r>
          </a:p>
          <a:p>
            <a:pPr lvl="1">
              <a:buFont typeface="Wingdings" panose="05000000000000000000" pitchFamily="2" charset="2"/>
              <a:buChar char="§"/>
            </a:pPr>
            <a:r>
              <a:rPr lang="en-US" sz="4500" dirty="0"/>
              <a:t>If they paid their SEVIS fee, any updates to their current I-20 are unlikely to change the SEVIS ID.  </a:t>
            </a:r>
          </a:p>
          <a:p>
            <a:pPr>
              <a:buFont typeface="Wingdings" panose="05000000000000000000" pitchFamily="2" charset="2"/>
              <a:buChar char="Ø"/>
            </a:pPr>
            <a:r>
              <a:rPr lang="en-US" sz="4500" b="1" dirty="0"/>
              <a:t>A student’s EPT requirement was removed for new test scores, will they need a new I-20?</a:t>
            </a:r>
          </a:p>
          <a:p>
            <a:pPr lvl="1">
              <a:buFont typeface="Wingdings" panose="05000000000000000000" pitchFamily="2" charset="2"/>
              <a:buChar char="§"/>
            </a:pPr>
            <a:r>
              <a:rPr lang="en-US" sz="4500" dirty="0"/>
              <a:t>Students whose admission is updated from limited status to full status will not be issued a new I-20.</a:t>
            </a:r>
          </a:p>
          <a:p>
            <a:pPr>
              <a:buFont typeface="Wingdings" panose="05000000000000000000" pitchFamily="2" charset="2"/>
              <a:buChar char="Ø"/>
            </a:pPr>
            <a:r>
              <a:rPr lang="en-US" sz="4500" b="1" dirty="0"/>
              <a:t>Why is there a dash (-) for the student’s first/given name?</a:t>
            </a:r>
          </a:p>
          <a:p>
            <a:pPr lvl="1">
              <a:buFont typeface="Wingdings" panose="05000000000000000000" pitchFamily="2" charset="2"/>
              <a:buChar char="§"/>
            </a:pPr>
            <a:r>
              <a:rPr lang="en-US" sz="4500" dirty="0"/>
              <a:t>If the student has 1 name listed on their passport, it has to be listed as the last name.  Banner &amp; Slate require a first name, so a dash will be used.  The first name will be left blank on the I-20.</a:t>
            </a:r>
          </a:p>
          <a:p>
            <a:pPr>
              <a:buFont typeface="Wingdings" panose="05000000000000000000" pitchFamily="2" charset="2"/>
              <a:buChar char="Ø"/>
            </a:pPr>
            <a:r>
              <a:rPr lang="en-US" sz="4500" b="1" dirty="0"/>
              <a:t>Do you need a copy of a new passport?</a:t>
            </a:r>
          </a:p>
          <a:p>
            <a:pPr lvl="1">
              <a:buFont typeface="Wingdings" panose="05000000000000000000" pitchFamily="2" charset="2"/>
              <a:buChar char="§"/>
            </a:pPr>
            <a:r>
              <a:rPr lang="en-US" sz="4500" dirty="0"/>
              <a:t>We will only need an updated passport if the person’s name has changed or if it is for a new citizenship country.</a:t>
            </a:r>
          </a:p>
          <a:p>
            <a:pPr>
              <a:buFont typeface="Wingdings" panose="05000000000000000000" pitchFamily="2" charset="2"/>
              <a:buChar char="Ø"/>
            </a:pPr>
            <a:r>
              <a:rPr lang="en-US" sz="4500" b="1" dirty="0"/>
              <a:t>I am deferring my admission, when will I receive my new I-20?</a:t>
            </a:r>
          </a:p>
          <a:p>
            <a:pPr lvl="1">
              <a:buFont typeface="Wingdings" panose="05000000000000000000" pitchFamily="2" charset="2"/>
              <a:buChar char="§"/>
            </a:pPr>
            <a:r>
              <a:rPr lang="en-US" sz="4500" dirty="0"/>
              <a:t>I-20s cannot be issued until you have submitted the recode for admission and they have officially been admitted to the new term by the Graduate College.</a:t>
            </a:r>
          </a:p>
          <a:p>
            <a:endParaRPr lang="en-US" dirty="0"/>
          </a:p>
        </p:txBody>
      </p:sp>
      <p:sp>
        <p:nvSpPr>
          <p:cNvPr id="4" name="Text Placeholder 3">
            <a:extLst>
              <a:ext uri="{FF2B5EF4-FFF2-40B4-BE49-F238E27FC236}">
                <a16:creationId xmlns:a16="http://schemas.microsoft.com/office/drawing/2014/main" id="{9928A9D3-604A-B52D-06A8-2C8B6382B204}"/>
              </a:ext>
            </a:extLst>
          </p:cNvPr>
          <p:cNvSpPr>
            <a:spLocks noGrp="1"/>
          </p:cNvSpPr>
          <p:nvPr>
            <p:ph type="body" sz="quarter" idx="15"/>
          </p:nvPr>
        </p:nvSpPr>
        <p:spPr/>
        <p:txBody>
          <a:bodyPr/>
          <a:lstStyle/>
          <a:p>
            <a:r>
              <a:rPr lang="en-US" dirty="0"/>
              <a:t>Graduate College</a:t>
            </a:r>
          </a:p>
        </p:txBody>
      </p:sp>
      <p:sp>
        <p:nvSpPr>
          <p:cNvPr id="5" name="Slide Number Placeholder 4">
            <a:extLst>
              <a:ext uri="{FF2B5EF4-FFF2-40B4-BE49-F238E27FC236}">
                <a16:creationId xmlns:a16="http://schemas.microsoft.com/office/drawing/2014/main" id="{8FEDD745-FE2A-CA94-A68F-9FA280A04DCA}"/>
              </a:ext>
            </a:extLst>
          </p:cNvPr>
          <p:cNvSpPr>
            <a:spLocks noGrp="1"/>
          </p:cNvSpPr>
          <p:nvPr>
            <p:ph type="sldNum" sz="quarter" idx="17"/>
          </p:nvPr>
        </p:nvSpPr>
        <p:spPr/>
        <p:txBody>
          <a:bodyPr/>
          <a:lstStyle/>
          <a:p>
            <a:fld id="{86134D44-37F0-44A1-8A08-E9432A030C07}" type="slidenum">
              <a:rPr lang="en-US" smtClean="0"/>
              <a:pPr/>
              <a:t>31</a:t>
            </a:fld>
            <a:endParaRPr lang="en-US" dirty="0"/>
          </a:p>
        </p:txBody>
      </p:sp>
    </p:spTree>
    <p:extLst>
      <p:ext uri="{BB962C8B-B14F-4D97-AF65-F5344CB8AC3E}">
        <p14:creationId xmlns:p14="http://schemas.microsoft.com/office/powerpoint/2010/main" val="2712237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CF18-2683-C242-F183-EEE15C10CC32}"/>
              </a:ext>
            </a:extLst>
          </p:cNvPr>
          <p:cNvSpPr>
            <a:spLocks noGrp="1"/>
          </p:cNvSpPr>
          <p:nvPr>
            <p:ph type="title"/>
          </p:nvPr>
        </p:nvSpPr>
        <p:spPr>
          <a:xfrm>
            <a:off x="1627542" y="231604"/>
            <a:ext cx="9470733" cy="887077"/>
          </a:xfrm>
        </p:spPr>
        <p:txBody>
          <a:bodyPr>
            <a:normAutofit/>
          </a:bodyPr>
          <a:lstStyle/>
          <a:p>
            <a:r>
              <a:rPr lang="en-US" sz="5600" dirty="0"/>
              <a:t>Admissions Resources Toolkit</a:t>
            </a:r>
            <a:endParaRPr lang="en-US" dirty="0"/>
          </a:p>
        </p:txBody>
      </p:sp>
      <p:sp>
        <p:nvSpPr>
          <p:cNvPr id="3" name="Text Placeholder 2">
            <a:extLst>
              <a:ext uri="{FF2B5EF4-FFF2-40B4-BE49-F238E27FC236}">
                <a16:creationId xmlns:a16="http://schemas.microsoft.com/office/drawing/2014/main" id="{DACAA5B0-B5D0-ADE1-70DE-AE3EC69A1A6C}"/>
              </a:ext>
            </a:extLst>
          </p:cNvPr>
          <p:cNvSpPr>
            <a:spLocks noGrp="1"/>
          </p:cNvSpPr>
          <p:nvPr>
            <p:ph type="body" sz="quarter" idx="12"/>
          </p:nvPr>
        </p:nvSpPr>
        <p:spPr>
          <a:xfrm>
            <a:off x="1627542" y="1527243"/>
            <a:ext cx="9470733" cy="4396902"/>
          </a:xfrm>
        </p:spPr>
        <p:txBody>
          <a:bodyPr>
            <a:normAutofit fontScale="92500" lnSpcReduction="20000"/>
          </a:bodyPr>
          <a:lstStyle/>
          <a:p>
            <a:pPr marL="914400" lvl="2" indent="0" defTabSz="342900">
              <a:spcBef>
                <a:spcPts val="1800"/>
              </a:spcBef>
              <a:buNone/>
              <a:defRPr/>
            </a:pPr>
            <a:r>
              <a:rPr lang="en-US" sz="2400" dirty="0">
                <a:solidFill>
                  <a:srgbClr val="13294B"/>
                </a:solidFill>
              </a:rPr>
              <a:t>Offers Guidance &amp; Best Practices for:</a:t>
            </a:r>
            <a:endParaRPr lang="en-US" sz="2400" dirty="0">
              <a:solidFill>
                <a:schemeClr val="bg1"/>
              </a:solidFill>
            </a:endParaRPr>
          </a:p>
          <a:p>
            <a:pPr lvl="2" defTabSz="342900">
              <a:spcBef>
                <a:spcPts val="1800"/>
              </a:spcBef>
              <a:buFont typeface="Wingdings" panose="05000000000000000000" pitchFamily="2" charset="2"/>
              <a:buChar char="§"/>
              <a:defRPr/>
            </a:pPr>
            <a:r>
              <a:rPr lang="en-US" sz="2400" dirty="0">
                <a:solidFill>
                  <a:srgbClr val="13294B"/>
                </a:solidFill>
              </a:rPr>
              <a:t>Slate </a:t>
            </a:r>
          </a:p>
          <a:p>
            <a:pPr lvl="2" defTabSz="342900">
              <a:spcBef>
                <a:spcPts val="1800"/>
              </a:spcBef>
              <a:buFont typeface="Wingdings" panose="05000000000000000000" pitchFamily="2" charset="2"/>
              <a:buChar char="§"/>
              <a:defRPr/>
            </a:pPr>
            <a:r>
              <a:rPr lang="en-US" sz="2400" dirty="0">
                <a:solidFill>
                  <a:srgbClr val="13294B"/>
                </a:solidFill>
              </a:rPr>
              <a:t>Credential Evaluation </a:t>
            </a:r>
          </a:p>
          <a:p>
            <a:pPr lvl="2" defTabSz="342900">
              <a:spcBef>
                <a:spcPts val="1800"/>
              </a:spcBef>
              <a:buFont typeface="Wingdings" panose="05000000000000000000" pitchFamily="2" charset="2"/>
              <a:buChar char="§"/>
              <a:defRPr/>
            </a:pPr>
            <a:r>
              <a:rPr lang="en-US" sz="2400" dirty="0">
                <a:solidFill>
                  <a:srgbClr val="13294B"/>
                </a:solidFill>
              </a:rPr>
              <a:t>English Proficiency Evaluation</a:t>
            </a:r>
          </a:p>
          <a:p>
            <a:pPr lvl="2" defTabSz="342900">
              <a:spcBef>
                <a:spcPts val="1800"/>
              </a:spcBef>
              <a:buFont typeface="Wingdings" panose="05000000000000000000" pitchFamily="2" charset="2"/>
              <a:buChar char="§"/>
              <a:defRPr/>
            </a:pPr>
            <a:r>
              <a:rPr lang="en-US" sz="2400" dirty="0">
                <a:solidFill>
                  <a:srgbClr val="13294B"/>
                </a:solidFill>
              </a:rPr>
              <a:t>SEVIS &amp; Financial Evaluation</a:t>
            </a:r>
          </a:p>
          <a:p>
            <a:pPr lvl="2" defTabSz="342900">
              <a:spcBef>
                <a:spcPts val="1800"/>
              </a:spcBef>
              <a:buFont typeface="Wingdings" panose="05000000000000000000" pitchFamily="2" charset="2"/>
              <a:buChar char="§"/>
              <a:defRPr/>
            </a:pPr>
            <a:r>
              <a:rPr lang="en-US" sz="2400" dirty="0">
                <a:solidFill>
                  <a:srgbClr val="13294B"/>
                </a:solidFill>
              </a:rPr>
              <a:t>Change of Program &amp; Re-Entry Resources</a:t>
            </a:r>
          </a:p>
          <a:p>
            <a:pPr lvl="2" defTabSz="342900">
              <a:spcBef>
                <a:spcPts val="1800"/>
              </a:spcBef>
              <a:buFont typeface="Wingdings" panose="05000000000000000000" pitchFamily="2" charset="2"/>
              <a:buChar char="§"/>
              <a:defRPr/>
            </a:pPr>
            <a:r>
              <a:rPr lang="en-US" sz="2400" dirty="0">
                <a:solidFill>
                  <a:srgbClr val="13294B"/>
                </a:solidFill>
              </a:rPr>
              <a:t>Admissions Policy &amp; Forms</a:t>
            </a:r>
          </a:p>
          <a:p>
            <a:pPr lvl="2" defTabSz="342900">
              <a:spcBef>
                <a:spcPts val="1800"/>
              </a:spcBef>
              <a:buFont typeface="Wingdings" panose="05000000000000000000" pitchFamily="2" charset="2"/>
              <a:buChar char="§"/>
              <a:defRPr/>
            </a:pPr>
            <a:endParaRPr lang="en-US" sz="2400" dirty="0">
              <a:solidFill>
                <a:srgbClr val="13294B"/>
              </a:solidFill>
            </a:endParaRPr>
          </a:p>
          <a:p>
            <a:pPr marL="914400" lvl="2" indent="0" defTabSz="342900">
              <a:spcBef>
                <a:spcPts val="1800"/>
              </a:spcBef>
              <a:buNone/>
              <a:defRPr/>
            </a:pPr>
            <a:r>
              <a:rPr lang="en-US" sz="2400" dirty="0">
                <a:solidFill>
                  <a:schemeClr val="bg1"/>
                </a:solidFill>
                <a:hlinkClick r:id="rId3">
                  <a:extLst>
                    <a:ext uri="{A12FA001-AC4F-418D-AE19-62706E023703}">
                      <ahyp:hlinkClr xmlns:ahyp="http://schemas.microsoft.com/office/drawing/2018/hyperlinkcolor" val="tx"/>
                    </a:ext>
                  </a:extLst>
                </a:hlinkClick>
              </a:rPr>
              <a:t>The Admissions Resources Toolkit </a:t>
            </a:r>
            <a:r>
              <a:rPr lang="en-US" sz="2400" dirty="0">
                <a:solidFill>
                  <a:schemeClr val="bg1"/>
                </a:solidFill>
              </a:rPr>
              <a:t>can be found on the Graduate College website.</a:t>
            </a:r>
          </a:p>
          <a:p>
            <a:endParaRPr lang="en-US" dirty="0"/>
          </a:p>
        </p:txBody>
      </p:sp>
      <p:sp>
        <p:nvSpPr>
          <p:cNvPr id="4" name="Text Placeholder 3">
            <a:extLst>
              <a:ext uri="{FF2B5EF4-FFF2-40B4-BE49-F238E27FC236}">
                <a16:creationId xmlns:a16="http://schemas.microsoft.com/office/drawing/2014/main" id="{0A5266C3-3DA6-6123-6C93-8AB71626078E}"/>
              </a:ext>
            </a:extLst>
          </p:cNvPr>
          <p:cNvSpPr>
            <a:spLocks noGrp="1"/>
          </p:cNvSpPr>
          <p:nvPr>
            <p:ph type="body" sz="quarter" idx="15"/>
          </p:nvPr>
        </p:nvSpPr>
        <p:spPr/>
        <p:txBody>
          <a:bodyPr/>
          <a:lstStyle/>
          <a:p>
            <a:r>
              <a:rPr lang="en-US" dirty="0"/>
              <a:t>Graduate College</a:t>
            </a:r>
          </a:p>
        </p:txBody>
      </p:sp>
      <p:sp>
        <p:nvSpPr>
          <p:cNvPr id="5" name="Slide Number Placeholder 4">
            <a:extLst>
              <a:ext uri="{FF2B5EF4-FFF2-40B4-BE49-F238E27FC236}">
                <a16:creationId xmlns:a16="http://schemas.microsoft.com/office/drawing/2014/main" id="{E3D24D05-A618-DB6B-A3F6-1D3BD13D25AF}"/>
              </a:ext>
            </a:extLst>
          </p:cNvPr>
          <p:cNvSpPr>
            <a:spLocks noGrp="1"/>
          </p:cNvSpPr>
          <p:nvPr>
            <p:ph type="sldNum" sz="quarter" idx="17"/>
          </p:nvPr>
        </p:nvSpPr>
        <p:spPr/>
        <p:txBody>
          <a:bodyPr/>
          <a:lstStyle/>
          <a:p>
            <a:fld id="{86134D44-37F0-44A1-8A08-E9432A030C07}" type="slidenum">
              <a:rPr lang="en-US" smtClean="0"/>
              <a:pPr/>
              <a:t>32</a:t>
            </a:fld>
            <a:endParaRPr lang="en-US" dirty="0"/>
          </a:p>
        </p:txBody>
      </p:sp>
    </p:spTree>
    <p:extLst>
      <p:ext uri="{BB962C8B-B14F-4D97-AF65-F5344CB8AC3E}">
        <p14:creationId xmlns:p14="http://schemas.microsoft.com/office/powerpoint/2010/main" val="1339873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a:extLst>
              <a:ext uri="{FF2B5EF4-FFF2-40B4-BE49-F238E27FC236}">
                <a16:creationId xmlns:a16="http://schemas.microsoft.com/office/drawing/2014/main" id="{6CD670A0-C0C2-15D3-5A7C-EA84679534C4}"/>
              </a:ext>
            </a:extLst>
          </p:cNvPr>
          <p:cNvSpPr>
            <a:spLocks noGrp="1"/>
          </p:cNvSpPr>
          <p:nvPr>
            <p:ph type="title"/>
          </p:nvPr>
        </p:nvSpPr>
        <p:spPr/>
        <p:txBody>
          <a:bodyPr/>
          <a:lstStyle/>
          <a:p>
            <a:r>
              <a:rPr lang="en-US" dirty="0"/>
              <a:t>Thank you</a:t>
            </a:r>
          </a:p>
        </p:txBody>
      </p:sp>
      <p:sp>
        <p:nvSpPr>
          <p:cNvPr id="5" name="Text Placeholder 1">
            <a:extLst>
              <a:ext uri="{FF2B5EF4-FFF2-40B4-BE49-F238E27FC236}">
                <a16:creationId xmlns:a16="http://schemas.microsoft.com/office/drawing/2014/main" id="{2AB39040-A0B2-9F21-2450-4C56BC4B599E}"/>
              </a:ext>
            </a:extLst>
          </p:cNvPr>
          <p:cNvSpPr>
            <a:spLocks noGrp="1"/>
          </p:cNvSpPr>
          <p:nvPr>
            <p:ph type="body" sz="quarter" idx="19"/>
          </p:nvPr>
        </p:nvSpPr>
        <p:spPr/>
        <p:txBody>
          <a:bodyPr/>
          <a:lstStyle/>
          <a:p>
            <a:r>
              <a:rPr lang="en-US" sz="6000" dirty="0"/>
              <a:t>Questions?</a:t>
            </a:r>
          </a:p>
        </p:txBody>
      </p:sp>
      <p:sp>
        <p:nvSpPr>
          <p:cNvPr id="3" name="Department/Unit name Placeholder">
            <a:extLst>
              <a:ext uri="{FF2B5EF4-FFF2-40B4-BE49-F238E27FC236}">
                <a16:creationId xmlns:a16="http://schemas.microsoft.com/office/drawing/2014/main" id="{B0CE55A2-6B88-F73F-AA53-29ABC356CA17}"/>
              </a:ext>
              <a:ext uri="{C183D7F6-B498-43B3-948B-1728B52AA6E4}">
                <adec:decorative xmlns:adec="http://schemas.microsoft.com/office/drawing/2017/decorative" val="1"/>
              </a:ext>
            </a:extLst>
          </p:cNvPr>
          <p:cNvSpPr>
            <a:spLocks noGrp="1"/>
          </p:cNvSpPr>
          <p:nvPr>
            <p:ph type="body" sz="quarter" idx="15"/>
          </p:nvPr>
        </p:nvSpPr>
        <p:spPr/>
        <p:txBody>
          <a:bodyPr/>
          <a:lstStyle/>
          <a:p>
            <a:r>
              <a:rPr lang="en-US" dirty="0"/>
              <a:t>Graduate College</a:t>
            </a:r>
          </a:p>
        </p:txBody>
      </p:sp>
      <p:sp>
        <p:nvSpPr>
          <p:cNvPr id="2" name="Slide Number Placeholder 1">
            <a:extLst>
              <a:ext uri="{FF2B5EF4-FFF2-40B4-BE49-F238E27FC236}">
                <a16:creationId xmlns:a16="http://schemas.microsoft.com/office/drawing/2014/main" id="{B213379A-269B-438F-1824-6428A4BBE9F0}"/>
              </a:ext>
              <a:ext uri="{C183D7F6-B498-43B3-948B-1728B52AA6E4}">
                <adec:decorative xmlns:adec="http://schemas.microsoft.com/office/drawing/2017/decorative" val="1"/>
              </a:ext>
            </a:extLst>
          </p:cNvPr>
          <p:cNvSpPr>
            <a:spLocks noGrp="1"/>
          </p:cNvSpPr>
          <p:nvPr>
            <p:ph type="sldNum" sz="quarter" idx="10"/>
          </p:nvPr>
        </p:nvSpPr>
        <p:spPr/>
        <p:txBody>
          <a:bodyPr/>
          <a:lstStyle/>
          <a:p>
            <a:fld id="{86134D44-37F0-44A1-8A08-E9432A030C07}" type="slidenum">
              <a:rPr lang="en-US" smtClean="0"/>
              <a:pPr/>
              <a:t>33</a:t>
            </a:fld>
            <a:endParaRPr lang="en-US" dirty="0"/>
          </a:p>
        </p:txBody>
      </p:sp>
    </p:spTree>
    <p:extLst>
      <p:ext uri="{BB962C8B-B14F-4D97-AF65-F5344CB8AC3E}">
        <p14:creationId xmlns:p14="http://schemas.microsoft.com/office/powerpoint/2010/main" val="3957009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DF53A-3140-A191-4A03-57263C0DF238}"/>
              </a:ext>
            </a:extLst>
          </p:cNvPr>
          <p:cNvSpPr>
            <a:spLocks noGrp="1"/>
          </p:cNvSpPr>
          <p:nvPr>
            <p:ph type="title"/>
          </p:nvPr>
        </p:nvSpPr>
        <p:spPr/>
        <p:txBody>
          <a:bodyPr>
            <a:normAutofit/>
          </a:bodyPr>
          <a:lstStyle/>
          <a:p>
            <a:r>
              <a:rPr lang="en-US" sz="4000" b="1" dirty="0">
                <a:solidFill>
                  <a:srgbClr val="E84A27"/>
                </a:solidFill>
              </a:rPr>
              <a:t>Upcoming Workshops</a:t>
            </a:r>
            <a:endParaRPr lang="en-US" sz="4000" dirty="0"/>
          </a:p>
        </p:txBody>
      </p:sp>
      <p:sp>
        <p:nvSpPr>
          <p:cNvPr id="4" name="Text Placeholder 3">
            <a:extLst>
              <a:ext uri="{FF2B5EF4-FFF2-40B4-BE49-F238E27FC236}">
                <a16:creationId xmlns:a16="http://schemas.microsoft.com/office/drawing/2014/main" id="{A80B1AB2-A71E-EC9E-7CD3-E2C88E86ADE2}"/>
              </a:ext>
            </a:extLst>
          </p:cNvPr>
          <p:cNvSpPr>
            <a:spLocks noGrp="1"/>
          </p:cNvSpPr>
          <p:nvPr>
            <p:ph type="body" sz="quarter" idx="20"/>
          </p:nvPr>
        </p:nvSpPr>
        <p:spPr>
          <a:xfrm>
            <a:off x="910905" y="1894011"/>
            <a:ext cx="10370190" cy="1748888"/>
          </a:xfrm>
        </p:spPr>
        <p:txBody>
          <a:bodyPr>
            <a:normAutofit/>
          </a:bodyPr>
          <a:lstStyle/>
          <a:p>
            <a:pPr marL="342900" indent="-342900">
              <a:spcBef>
                <a:spcPts val="1800"/>
              </a:spcBef>
              <a:buFont typeface="Wingdings" panose="05000000000000000000" pitchFamily="2" charset="2"/>
              <a:buChar char="v"/>
            </a:pPr>
            <a:r>
              <a:rPr lang="en-US" sz="2400" dirty="0">
                <a:solidFill>
                  <a:srgbClr val="13294B"/>
                </a:solidFill>
              </a:rPr>
              <a:t>January 13 		</a:t>
            </a:r>
            <a:r>
              <a:rPr lang="en-US" sz="2400" b="1" dirty="0">
                <a:solidFill>
                  <a:srgbClr val="13294B"/>
                </a:solidFill>
              </a:rPr>
              <a:t>Registration &amp; Enrollment 101</a:t>
            </a:r>
            <a:endParaRPr lang="en-US" sz="2400" dirty="0">
              <a:solidFill>
                <a:srgbClr val="13294B"/>
              </a:solidFill>
            </a:endParaRPr>
          </a:p>
          <a:p>
            <a:pPr marL="342900" indent="-342900">
              <a:spcBef>
                <a:spcPts val="1800"/>
              </a:spcBef>
              <a:buFont typeface="Wingdings" panose="05000000000000000000" pitchFamily="2" charset="2"/>
              <a:buChar char="v"/>
            </a:pPr>
            <a:r>
              <a:rPr lang="en-US" sz="2400" dirty="0">
                <a:solidFill>
                  <a:srgbClr val="13294B"/>
                </a:solidFill>
              </a:rPr>
              <a:t>January 22		</a:t>
            </a:r>
            <a:r>
              <a:rPr lang="en-US" sz="2400" b="1" dirty="0">
                <a:solidFill>
                  <a:srgbClr val="13294B"/>
                </a:solidFill>
              </a:rPr>
              <a:t>Slate 103 </a:t>
            </a:r>
            <a:r>
              <a:rPr lang="en-US" sz="2400" dirty="0">
                <a:solidFill>
                  <a:srgbClr val="13294B"/>
                </a:solidFill>
              </a:rPr>
              <a:t>(Query Building)</a:t>
            </a:r>
          </a:p>
          <a:p>
            <a:pPr marL="342900" indent="-342900">
              <a:spcBef>
                <a:spcPts val="1800"/>
              </a:spcBef>
              <a:buFont typeface="Wingdings" panose="05000000000000000000" pitchFamily="2" charset="2"/>
              <a:buChar char="v"/>
            </a:pPr>
            <a:r>
              <a:rPr lang="en-US" sz="2400" dirty="0">
                <a:solidFill>
                  <a:srgbClr val="13294B"/>
                </a:solidFill>
              </a:rPr>
              <a:t>February 3		</a:t>
            </a:r>
            <a:r>
              <a:rPr lang="en-US" sz="2400" b="1" dirty="0">
                <a:solidFill>
                  <a:srgbClr val="13294B"/>
                </a:solidFill>
              </a:rPr>
              <a:t>Slate 104 </a:t>
            </a:r>
            <a:r>
              <a:rPr lang="en-US" sz="2400" dirty="0">
                <a:solidFill>
                  <a:srgbClr val="13294B"/>
                </a:solidFill>
              </a:rPr>
              <a:t>(Registration form &amp; Petition workflow)</a:t>
            </a:r>
            <a:endParaRPr lang="en-US" sz="2400" dirty="0"/>
          </a:p>
        </p:txBody>
      </p:sp>
      <p:sp>
        <p:nvSpPr>
          <p:cNvPr id="6" name="Text Placeholder 5">
            <a:extLst>
              <a:ext uri="{FF2B5EF4-FFF2-40B4-BE49-F238E27FC236}">
                <a16:creationId xmlns:a16="http://schemas.microsoft.com/office/drawing/2014/main" id="{446DC25B-367A-B38B-1E81-CCAFF56BA742}"/>
              </a:ext>
            </a:extLst>
          </p:cNvPr>
          <p:cNvSpPr>
            <a:spLocks noGrp="1"/>
          </p:cNvSpPr>
          <p:nvPr>
            <p:ph type="body" sz="quarter" idx="22"/>
          </p:nvPr>
        </p:nvSpPr>
        <p:spPr>
          <a:xfrm>
            <a:off x="910905" y="3946213"/>
            <a:ext cx="10370190" cy="1748887"/>
          </a:xfrm>
        </p:spPr>
        <p:txBody>
          <a:bodyPr>
            <a:normAutofit lnSpcReduction="10000"/>
          </a:bodyPr>
          <a:lstStyle/>
          <a:p>
            <a:pPr lvl="1">
              <a:spcBef>
                <a:spcPts val="1800"/>
              </a:spcBef>
              <a:buFont typeface="Wingdings" panose="05000000000000000000" pitchFamily="2" charset="2"/>
              <a:buChar char="§"/>
            </a:pPr>
            <a:r>
              <a:rPr lang="en-US" dirty="0">
                <a:solidFill>
                  <a:srgbClr val="13294B"/>
                </a:solidFill>
              </a:rPr>
              <a:t>No prior registration needed!</a:t>
            </a:r>
          </a:p>
          <a:p>
            <a:pPr lvl="1">
              <a:spcBef>
                <a:spcPts val="1800"/>
              </a:spcBef>
              <a:buFont typeface="Wingdings" panose="05000000000000000000" pitchFamily="2" charset="2"/>
              <a:buChar char="§"/>
            </a:pPr>
            <a:r>
              <a:rPr lang="en-US" dirty="0">
                <a:solidFill>
                  <a:srgbClr val="13294B"/>
                </a:solidFill>
              </a:rPr>
              <a:t>All workshops offered via Zoom – please refer to GC email for workshop links.</a:t>
            </a:r>
          </a:p>
          <a:p>
            <a:pPr lvl="1">
              <a:spcBef>
                <a:spcPts val="1800"/>
              </a:spcBef>
              <a:buFont typeface="Wingdings" panose="05000000000000000000" pitchFamily="2" charset="2"/>
              <a:buChar char="§"/>
            </a:pPr>
            <a:r>
              <a:rPr lang="en-US" dirty="0">
                <a:solidFill>
                  <a:srgbClr val="13294B"/>
                </a:solidFill>
              </a:rPr>
              <a:t>Full schedule located on the </a:t>
            </a:r>
            <a:r>
              <a:rPr lang="en-US" dirty="0">
                <a:solidFill>
                  <a:srgbClr val="13294B"/>
                </a:solidFill>
                <a:hlinkClick r:id="rId3"/>
              </a:rPr>
              <a:t>Graduate College website</a:t>
            </a:r>
            <a:r>
              <a:rPr lang="en-US" dirty="0">
                <a:solidFill>
                  <a:srgbClr val="13294B"/>
                </a:solidFill>
              </a:rPr>
              <a:t>.</a:t>
            </a:r>
            <a:endParaRPr lang="en-US" dirty="0"/>
          </a:p>
        </p:txBody>
      </p:sp>
      <p:sp>
        <p:nvSpPr>
          <p:cNvPr id="7" name="Text Placeholder 6">
            <a:extLst>
              <a:ext uri="{FF2B5EF4-FFF2-40B4-BE49-F238E27FC236}">
                <a16:creationId xmlns:a16="http://schemas.microsoft.com/office/drawing/2014/main" id="{3A987343-80F4-D71A-887A-DAF3089B1A92}"/>
              </a:ext>
            </a:extLst>
          </p:cNvPr>
          <p:cNvSpPr>
            <a:spLocks noGrp="1"/>
          </p:cNvSpPr>
          <p:nvPr>
            <p:ph type="body" sz="quarter" idx="15"/>
          </p:nvPr>
        </p:nvSpPr>
        <p:spPr/>
        <p:txBody>
          <a:bodyPr/>
          <a:lstStyle/>
          <a:p>
            <a:r>
              <a:rPr lang="en-US" dirty="0"/>
              <a:t>Graduate College</a:t>
            </a:r>
          </a:p>
        </p:txBody>
      </p:sp>
      <p:sp>
        <p:nvSpPr>
          <p:cNvPr id="8" name="Slide Number Placeholder 7">
            <a:extLst>
              <a:ext uri="{FF2B5EF4-FFF2-40B4-BE49-F238E27FC236}">
                <a16:creationId xmlns:a16="http://schemas.microsoft.com/office/drawing/2014/main" id="{2E4D824C-95B9-0E7D-062E-FF3B1990E3B4}"/>
              </a:ext>
            </a:extLst>
          </p:cNvPr>
          <p:cNvSpPr>
            <a:spLocks noGrp="1"/>
          </p:cNvSpPr>
          <p:nvPr>
            <p:ph type="sldNum" sz="quarter" idx="17"/>
          </p:nvPr>
        </p:nvSpPr>
        <p:spPr/>
        <p:txBody>
          <a:bodyPr/>
          <a:lstStyle/>
          <a:p>
            <a:fld id="{86134D44-37F0-44A1-8A08-E9432A030C07}" type="slidenum">
              <a:rPr lang="en-US" smtClean="0"/>
              <a:pPr/>
              <a:t>34</a:t>
            </a:fld>
            <a:endParaRPr lang="en-US" dirty="0"/>
          </a:p>
        </p:txBody>
      </p:sp>
    </p:spTree>
    <p:extLst>
      <p:ext uri="{BB962C8B-B14F-4D97-AF65-F5344CB8AC3E}">
        <p14:creationId xmlns:p14="http://schemas.microsoft.com/office/powerpoint/2010/main" val="2296158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350B-A188-BB37-9702-686C408F6459}"/>
              </a:ext>
            </a:extLst>
          </p:cNvPr>
          <p:cNvSpPr>
            <a:spLocks noGrp="1"/>
          </p:cNvSpPr>
          <p:nvPr>
            <p:ph type="title"/>
          </p:nvPr>
        </p:nvSpPr>
        <p:spPr/>
        <p:txBody>
          <a:bodyPr>
            <a:normAutofit/>
          </a:bodyPr>
          <a:lstStyle/>
          <a:p>
            <a:r>
              <a:rPr lang="en-US" sz="4000" dirty="0">
                <a:solidFill>
                  <a:srgbClr val="E84A27"/>
                </a:solidFill>
              </a:rPr>
              <a:t>What is SEVIS?</a:t>
            </a:r>
            <a:endParaRPr lang="en-US" sz="4000" dirty="0"/>
          </a:p>
        </p:txBody>
      </p:sp>
      <p:sp>
        <p:nvSpPr>
          <p:cNvPr id="3" name="Text Placeholder 2">
            <a:extLst>
              <a:ext uri="{FF2B5EF4-FFF2-40B4-BE49-F238E27FC236}">
                <a16:creationId xmlns:a16="http://schemas.microsoft.com/office/drawing/2014/main" id="{3A2539FD-7AE3-1D4C-C736-4252EDD9961F}"/>
              </a:ext>
            </a:extLst>
          </p:cNvPr>
          <p:cNvSpPr>
            <a:spLocks noGrp="1"/>
          </p:cNvSpPr>
          <p:nvPr>
            <p:ph type="body" sz="quarter" idx="20"/>
          </p:nvPr>
        </p:nvSpPr>
        <p:spPr/>
        <p:txBody>
          <a:bodyPr/>
          <a:lstStyle/>
          <a:p>
            <a:pPr marL="342900" indent="-342900">
              <a:spcBef>
                <a:spcPts val="1800"/>
              </a:spcBef>
              <a:buFont typeface="Wingdings" panose="05000000000000000000" pitchFamily="2" charset="2"/>
              <a:buChar char="v"/>
            </a:pPr>
            <a:r>
              <a:rPr lang="en-US" sz="2400" dirty="0">
                <a:solidFill>
                  <a:srgbClr val="13294B"/>
                </a:solidFill>
              </a:rPr>
              <a:t>Student and Exchange Visitor Information System</a:t>
            </a:r>
          </a:p>
          <a:p>
            <a:pPr>
              <a:spcBef>
                <a:spcPts val="1800"/>
              </a:spcBef>
            </a:pPr>
            <a:endParaRPr lang="en-US" sz="2400" dirty="0">
              <a:solidFill>
                <a:srgbClr val="13294B"/>
              </a:solidFill>
            </a:endParaRPr>
          </a:p>
          <a:p>
            <a:pPr marL="342900" indent="-342900">
              <a:spcBef>
                <a:spcPts val="1800"/>
              </a:spcBef>
              <a:buFont typeface="Wingdings" panose="05000000000000000000" pitchFamily="2" charset="2"/>
              <a:buChar char="v"/>
            </a:pPr>
            <a:r>
              <a:rPr lang="en-US" sz="2400" dirty="0">
                <a:solidFill>
                  <a:srgbClr val="13294B"/>
                </a:solidFill>
              </a:rPr>
              <a:t>Federal electronic database that houses immigration information for international students</a:t>
            </a:r>
          </a:p>
          <a:p>
            <a:pPr marL="342900" indent="-342900">
              <a:spcBef>
                <a:spcPts val="1800"/>
              </a:spcBef>
              <a:buFont typeface="Wingdings" panose="05000000000000000000" pitchFamily="2" charset="2"/>
              <a:buChar char="v"/>
            </a:pPr>
            <a:endParaRPr lang="en-US" sz="2400" dirty="0">
              <a:solidFill>
                <a:srgbClr val="13294B"/>
              </a:solidFill>
            </a:endParaRPr>
          </a:p>
          <a:p>
            <a:pPr marL="342900" indent="-342900">
              <a:spcBef>
                <a:spcPts val="1800"/>
              </a:spcBef>
              <a:buFont typeface="Wingdings" panose="05000000000000000000" pitchFamily="2" charset="2"/>
              <a:buChar char="v"/>
            </a:pPr>
            <a:r>
              <a:rPr lang="en-US" sz="2400" dirty="0">
                <a:solidFill>
                  <a:srgbClr val="13294B"/>
                </a:solidFill>
              </a:rPr>
              <a:t>Access is restricted to authorized users:</a:t>
            </a:r>
          </a:p>
          <a:p>
            <a:pPr marL="800100" lvl="1" indent="-342900">
              <a:spcBef>
                <a:spcPts val="1800"/>
              </a:spcBef>
              <a:buFont typeface="Wingdings" panose="05000000000000000000" pitchFamily="2" charset="2"/>
              <a:buChar char="§"/>
            </a:pPr>
            <a:r>
              <a:rPr lang="en-US" sz="2000" dirty="0">
                <a:solidFill>
                  <a:srgbClr val="13294B"/>
                </a:solidFill>
              </a:rPr>
              <a:t>Designated School Official (DSO)</a:t>
            </a:r>
          </a:p>
          <a:p>
            <a:pPr marL="800100" lvl="1" indent="-342900">
              <a:spcBef>
                <a:spcPts val="1800"/>
              </a:spcBef>
              <a:buFont typeface="Wingdings" panose="05000000000000000000" pitchFamily="2" charset="2"/>
              <a:buChar char="§"/>
            </a:pPr>
            <a:r>
              <a:rPr lang="en-US" sz="2000" dirty="0">
                <a:solidFill>
                  <a:srgbClr val="13294B"/>
                </a:solidFill>
              </a:rPr>
              <a:t>Alternate Responsible Officer (ARO)</a:t>
            </a:r>
            <a:endParaRPr lang="en-US" sz="2000" dirty="0">
              <a:solidFill>
                <a:schemeClr val="tx1">
                  <a:lumMod val="65000"/>
                  <a:lumOff val="35000"/>
                </a:schemeClr>
              </a:solidFill>
            </a:endParaRPr>
          </a:p>
          <a:p>
            <a:endParaRPr lang="en-US" dirty="0"/>
          </a:p>
        </p:txBody>
      </p:sp>
      <p:sp>
        <p:nvSpPr>
          <p:cNvPr id="4" name="Text Placeholder 3">
            <a:extLst>
              <a:ext uri="{FF2B5EF4-FFF2-40B4-BE49-F238E27FC236}">
                <a16:creationId xmlns:a16="http://schemas.microsoft.com/office/drawing/2014/main" id="{9B889314-4858-8C3F-8B5A-0257E7908D33}"/>
              </a:ext>
            </a:extLst>
          </p:cNvPr>
          <p:cNvSpPr>
            <a:spLocks noGrp="1"/>
          </p:cNvSpPr>
          <p:nvPr>
            <p:ph type="body" sz="quarter" idx="15"/>
          </p:nvPr>
        </p:nvSpPr>
        <p:spPr/>
        <p:txBody>
          <a:bodyPr/>
          <a:lstStyle/>
          <a:p>
            <a:r>
              <a:rPr lang="en-US" dirty="0"/>
              <a:t>Graduate College</a:t>
            </a:r>
          </a:p>
        </p:txBody>
      </p:sp>
      <p:sp>
        <p:nvSpPr>
          <p:cNvPr id="5" name="Slide Number Placeholder 4">
            <a:extLst>
              <a:ext uri="{FF2B5EF4-FFF2-40B4-BE49-F238E27FC236}">
                <a16:creationId xmlns:a16="http://schemas.microsoft.com/office/drawing/2014/main" id="{191EB636-0FA7-BE8D-0349-9D09948F5AFB}"/>
              </a:ext>
            </a:extLst>
          </p:cNvPr>
          <p:cNvSpPr>
            <a:spLocks noGrp="1"/>
          </p:cNvSpPr>
          <p:nvPr>
            <p:ph type="sldNum" sz="quarter" idx="17"/>
          </p:nvPr>
        </p:nvSpPr>
        <p:spPr/>
        <p:txBody>
          <a:bodyPr/>
          <a:lstStyle/>
          <a:p>
            <a:fld id="{86134D44-37F0-44A1-8A08-E9432A030C07}" type="slidenum">
              <a:rPr lang="en-US" smtClean="0"/>
              <a:pPr/>
              <a:t>4</a:t>
            </a:fld>
            <a:endParaRPr lang="en-US" dirty="0"/>
          </a:p>
        </p:txBody>
      </p:sp>
    </p:spTree>
    <p:extLst>
      <p:ext uri="{BB962C8B-B14F-4D97-AF65-F5344CB8AC3E}">
        <p14:creationId xmlns:p14="http://schemas.microsoft.com/office/powerpoint/2010/main" val="3393201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A0FA-66F7-8579-A715-E1F21E637FCE}"/>
              </a:ext>
            </a:extLst>
          </p:cNvPr>
          <p:cNvSpPr>
            <a:spLocks noGrp="1"/>
          </p:cNvSpPr>
          <p:nvPr>
            <p:ph type="title"/>
          </p:nvPr>
        </p:nvSpPr>
        <p:spPr/>
        <p:txBody>
          <a:bodyPr>
            <a:normAutofit/>
          </a:bodyPr>
          <a:lstStyle/>
          <a:p>
            <a:r>
              <a:rPr lang="en-US" sz="4000" dirty="0">
                <a:solidFill>
                  <a:srgbClr val="E84A27"/>
                </a:solidFill>
              </a:rPr>
              <a:t>What is an I-20? DS-2019?</a:t>
            </a:r>
            <a:endParaRPr lang="en-US" sz="4000" dirty="0"/>
          </a:p>
        </p:txBody>
      </p:sp>
      <p:sp>
        <p:nvSpPr>
          <p:cNvPr id="3" name="Text Placeholder 2">
            <a:extLst>
              <a:ext uri="{FF2B5EF4-FFF2-40B4-BE49-F238E27FC236}">
                <a16:creationId xmlns:a16="http://schemas.microsoft.com/office/drawing/2014/main" id="{39C55D50-CF73-0568-4AF5-3E955063B9D9}"/>
              </a:ext>
            </a:extLst>
          </p:cNvPr>
          <p:cNvSpPr>
            <a:spLocks noGrp="1"/>
          </p:cNvSpPr>
          <p:nvPr>
            <p:ph type="body" sz="quarter" idx="20"/>
          </p:nvPr>
        </p:nvSpPr>
        <p:spPr/>
        <p:txBody>
          <a:bodyPr>
            <a:normAutofit lnSpcReduction="10000"/>
          </a:bodyPr>
          <a:lstStyle/>
          <a:p>
            <a:pPr marL="342900" indent="-342900">
              <a:spcBef>
                <a:spcPts val="1800"/>
              </a:spcBef>
              <a:buFont typeface="Wingdings" panose="05000000000000000000" pitchFamily="2" charset="2"/>
              <a:buChar char="v"/>
            </a:pPr>
            <a:r>
              <a:rPr lang="en-US" sz="2100" dirty="0">
                <a:solidFill>
                  <a:srgbClr val="13294B"/>
                </a:solidFill>
              </a:rPr>
              <a:t>An I-20 or DS-2019 is a paper document issued to international students seeking to enter the U.S. to study with a student status.</a:t>
            </a:r>
          </a:p>
          <a:p>
            <a:pPr marL="800100" lvl="1" indent="-342900">
              <a:spcBef>
                <a:spcPts val="1800"/>
              </a:spcBef>
              <a:buFont typeface="Wingdings" panose="05000000000000000000" pitchFamily="2" charset="2"/>
              <a:buChar char="§"/>
            </a:pPr>
            <a:r>
              <a:rPr lang="en-US" sz="2000" dirty="0">
                <a:solidFill>
                  <a:srgbClr val="13294B"/>
                </a:solidFill>
              </a:rPr>
              <a:t>The issuing of the I-20/DS-2019 creates the student’s online SEVIS record &amp; ID.</a:t>
            </a:r>
          </a:p>
          <a:p>
            <a:pPr marL="342900" indent="-342900">
              <a:spcBef>
                <a:spcPts val="1800"/>
              </a:spcBef>
              <a:buFont typeface="Wingdings" panose="05000000000000000000" pitchFamily="2" charset="2"/>
              <a:buChar char="v"/>
            </a:pPr>
            <a:r>
              <a:rPr lang="en-US" sz="2100" dirty="0">
                <a:solidFill>
                  <a:srgbClr val="13294B"/>
                </a:solidFill>
              </a:rPr>
              <a:t>These documents are referred to as visa eligibility documents and allow for students to apply for student entry visas (F or J visas).</a:t>
            </a:r>
          </a:p>
          <a:p>
            <a:pPr marL="342900" indent="-342900">
              <a:spcBef>
                <a:spcPts val="1800"/>
              </a:spcBef>
              <a:buFont typeface="Wingdings" panose="05000000000000000000" pitchFamily="2" charset="2"/>
              <a:buChar char="v"/>
            </a:pPr>
            <a:r>
              <a:rPr lang="en-US" sz="2100" dirty="0">
                <a:solidFill>
                  <a:srgbClr val="13294B"/>
                </a:solidFill>
              </a:rPr>
              <a:t>Types of Visa Eligibility Documents</a:t>
            </a:r>
          </a:p>
          <a:p>
            <a:pPr marL="742950" lvl="1" indent="-285750">
              <a:spcBef>
                <a:spcPts val="1800"/>
              </a:spcBef>
              <a:buFont typeface="Wingdings" panose="05000000000000000000" pitchFamily="2" charset="2"/>
              <a:buChar char="§"/>
            </a:pPr>
            <a:r>
              <a:rPr lang="en-US" sz="1800" dirty="0">
                <a:solidFill>
                  <a:srgbClr val="13294B"/>
                </a:solidFill>
              </a:rPr>
              <a:t>Initial – Does not have a current SEVIS record</a:t>
            </a:r>
          </a:p>
          <a:p>
            <a:pPr marL="742950" lvl="1" indent="-285750">
              <a:spcBef>
                <a:spcPts val="1800"/>
              </a:spcBef>
              <a:buFont typeface="Wingdings" panose="05000000000000000000" pitchFamily="2" charset="2"/>
              <a:buChar char="§"/>
            </a:pPr>
            <a:r>
              <a:rPr lang="en-US" sz="1800" dirty="0">
                <a:solidFill>
                  <a:srgbClr val="13294B"/>
                </a:solidFill>
              </a:rPr>
              <a:t>Transfer – Coming from another U.S. institution</a:t>
            </a:r>
          </a:p>
          <a:p>
            <a:pPr marL="742950" lvl="1" indent="-285750">
              <a:spcBef>
                <a:spcPts val="1800"/>
              </a:spcBef>
              <a:buFont typeface="Wingdings" panose="05000000000000000000" pitchFamily="2" charset="2"/>
              <a:buChar char="§"/>
            </a:pPr>
            <a:r>
              <a:rPr lang="en-US" sz="1800" dirty="0">
                <a:solidFill>
                  <a:srgbClr val="13294B"/>
                </a:solidFill>
              </a:rPr>
              <a:t>Change of Level – Current Illinois student with an active SEVIS record</a:t>
            </a:r>
          </a:p>
          <a:p>
            <a:pPr marL="742950" lvl="1" indent="-285750">
              <a:spcBef>
                <a:spcPts val="1800"/>
              </a:spcBef>
              <a:buFont typeface="Wingdings" panose="05000000000000000000" pitchFamily="2" charset="2"/>
              <a:buChar char="§"/>
            </a:pPr>
            <a:r>
              <a:rPr lang="en-US" sz="1800" dirty="0">
                <a:solidFill>
                  <a:srgbClr val="13294B"/>
                </a:solidFill>
              </a:rPr>
              <a:t>Change of Status – Changing visa status within the U.S. (not traveling abroad/home)</a:t>
            </a:r>
          </a:p>
          <a:p>
            <a:endParaRPr lang="en-US" dirty="0"/>
          </a:p>
        </p:txBody>
      </p:sp>
      <p:sp>
        <p:nvSpPr>
          <p:cNvPr id="4" name="Text Placeholder 3">
            <a:extLst>
              <a:ext uri="{FF2B5EF4-FFF2-40B4-BE49-F238E27FC236}">
                <a16:creationId xmlns:a16="http://schemas.microsoft.com/office/drawing/2014/main" id="{09C16001-1716-2A54-0D2A-D59248341BDC}"/>
              </a:ext>
            </a:extLst>
          </p:cNvPr>
          <p:cNvSpPr>
            <a:spLocks noGrp="1"/>
          </p:cNvSpPr>
          <p:nvPr>
            <p:ph type="body" sz="quarter" idx="15"/>
          </p:nvPr>
        </p:nvSpPr>
        <p:spPr/>
        <p:txBody>
          <a:bodyPr/>
          <a:lstStyle/>
          <a:p>
            <a:r>
              <a:rPr lang="en-US" dirty="0"/>
              <a:t>Graduate College</a:t>
            </a:r>
          </a:p>
        </p:txBody>
      </p:sp>
      <p:sp>
        <p:nvSpPr>
          <p:cNvPr id="5" name="Slide Number Placeholder 4">
            <a:extLst>
              <a:ext uri="{FF2B5EF4-FFF2-40B4-BE49-F238E27FC236}">
                <a16:creationId xmlns:a16="http://schemas.microsoft.com/office/drawing/2014/main" id="{90972CAE-D0E0-E68D-512B-BC2D50132745}"/>
              </a:ext>
            </a:extLst>
          </p:cNvPr>
          <p:cNvSpPr>
            <a:spLocks noGrp="1"/>
          </p:cNvSpPr>
          <p:nvPr>
            <p:ph type="sldNum" sz="quarter" idx="17"/>
          </p:nvPr>
        </p:nvSpPr>
        <p:spPr/>
        <p:txBody>
          <a:bodyPr/>
          <a:lstStyle/>
          <a:p>
            <a:fld id="{86134D44-37F0-44A1-8A08-E9432A030C07}" type="slidenum">
              <a:rPr lang="en-US" smtClean="0"/>
              <a:pPr/>
              <a:t>5</a:t>
            </a:fld>
            <a:endParaRPr lang="en-US" dirty="0"/>
          </a:p>
        </p:txBody>
      </p:sp>
    </p:spTree>
    <p:extLst>
      <p:ext uri="{BB962C8B-B14F-4D97-AF65-F5344CB8AC3E}">
        <p14:creationId xmlns:p14="http://schemas.microsoft.com/office/powerpoint/2010/main" val="1330196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69DAB-BB3C-AAA2-6161-49F9304AE121}"/>
              </a:ext>
            </a:extLst>
          </p:cNvPr>
          <p:cNvSpPr>
            <a:spLocks noGrp="1"/>
          </p:cNvSpPr>
          <p:nvPr>
            <p:ph type="title"/>
          </p:nvPr>
        </p:nvSpPr>
        <p:spPr/>
        <p:txBody>
          <a:bodyPr>
            <a:normAutofit/>
          </a:bodyPr>
          <a:lstStyle/>
          <a:p>
            <a:r>
              <a:rPr lang="en-US" sz="4000" dirty="0">
                <a:solidFill>
                  <a:srgbClr val="E84A27"/>
                </a:solidFill>
              </a:rPr>
              <a:t>What is visa?</a:t>
            </a:r>
            <a:endParaRPr lang="en-US" sz="4000" dirty="0"/>
          </a:p>
        </p:txBody>
      </p:sp>
      <p:sp>
        <p:nvSpPr>
          <p:cNvPr id="3" name="Text Placeholder 2">
            <a:extLst>
              <a:ext uri="{FF2B5EF4-FFF2-40B4-BE49-F238E27FC236}">
                <a16:creationId xmlns:a16="http://schemas.microsoft.com/office/drawing/2014/main" id="{E3BD407B-5A14-C388-1FFA-3816F6D05D07}"/>
              </a:ext>
            </a:extLst>
          </p:cNvPr>
          <p:cNvSpPr>
            <a:spLocks noGrp="1"/>
          </p:cNvSpPr>
          <p:nvPr>
            <p:ph type="body" sz="quarter" idx="20"/>
          </p:nvPr>
        </p:nvSpPr>
        <p:spPr/>
        <p:txBody>
          <a:bodyPr/>
          <a:lstStyle/>
          <a:p>
            <a:pPr marL="457200" lvl="0" indent="-457200">
              <a:lnSpc>
                <a:spcPct val="100000"/>
              </a:lnSpc>
              <a:spcBef>
                <a:spcPts val="1800"/>
              </a:spcBef>
              <a:buFont typeface="Wingdings" panose="05000000000000000000" pitchFamily="2" charset="2"/>
              <a:buChar char="v"/>
              <a:defRPr/>
            </a:pPr>
            <a:r>
              <a:rPr lang="en-US" sz="2000" dirty="0">
                <a:solidFill>
                  <a:srgbClr val="13294B"/>
                </a:solidFill>
              </a:rPr>
              <a:t>Student visas permit the students to enter the US to study</a:t>
            </a:r>
            <a:endParaRPr lang="en-US" sz="2000" u="sng" dirty="0">
              <a:solidFill>
                <a:srgbClr val="13294B"/>
              </a:solidFill>
            </a:endParaRPr>
          </a:p>
          <a:p>
            <a:pPr marL="1371600" lvl="2" indent="-457200">
              <a:spcBef>
                <a:spcPts val="600"/>
              </a:spcBef>
              <a:buFont typeface="Wingdings" panose="05000000000000000000" pitchFamily="2" charset="2"/>
              <a:buChar char="§"/>
              <a:defRPr/>
            </a:pPr>
            <a:r>
              <a:rPr lang="en-US" dirty="0">
                <a:solidFill>
                  <a:srgbClr val="13294B"/>
                </a:solidFill>
              </a:rPr>
              <a:t>F-1 Student Visa (F-2 Dependent) = I-20</a:t>
            </a:r>
          </a:p>
          <a:p>
            <a:pPr marL="1828800" lvl="3" indent="-457200">
              <a:spcBef>
                <a:spcPts val="600"/>
              </a:spcBef>
              <a:buFont typeface="Wingdings" panose="05000000000000000000" pitchFamily="2" charset="2"/>
              <a:buChar char="§"/>
              <a:defRPr/>
            </a:pPr>
            <a:r>
              <a:rPr lang="en-US" sz="2000" dirty="0">
                <a:solidFill>
                  <a:srgbClr val="13294B"/>
                </a:solidFill>
              </a:rPr>
              <a:t>Most common type you will see</a:t>
            </a:r>
          </a:p>
          <a:p>
            <a:pPr marL="1371600" lvl="2" indent="-457200">
              <a:spcBef>
                <a:spcPts val="600"/>
              </a:spcBef>
              <a:buFont typeface="Wingdings" panose="05000000000000000000" pitchFamily="2" charset="2"/>
              <a:buChar char="§"/>
              <a:defRPr/>
            </a:pPr>
            <a:r>
              <a:rPr lang="en-US" dirty="0">
                <a:solidFill>
                  <a:srgbClr val="13294B"/>
                </a:solidFill>
              </a:rPr>
              <a:t>J-1 Student Visa (J-2 Dependent) = DS-2019</a:t>
            </a:r>
          </a:p>
          <a:p>
            <a:pPr marL="457200" lvl="0" indent="-457200">
              <a:lnSpc>
                <a:spcPct val="100000"/>
              </a:lnSpc>
              <a:spcBef>
                <a:spcPts val="1800"/>
              </a:spcBef>
              <a:buFont typeface="Wingdings" panose="05000000000000000000" pitchFamily="2" charset="2"/>
              <a:buChar char="v"/>
              <a:defRPr/>
            </a:pPr>
            <a:r>
              <a:rPr lang="en-US" sz="2000" dirty="0">
                <a:solidFill>
                  <a:srgbClr val="13294B"/>
                </a:solidFill>
              </a:rPr>
              <a:t>Other common visa types:</a:t>
            </a:r>
          </a:p>
          <a:p>
            <a:pPr marL="1371600" lvl="2" indent="-457200">
              <a:spcBef>
                <a:spcPts val="1800"/>
              </a:spcBef>
              <a:buFont typeface="Wingdings" panose="05000000000000000000" pitchFamily="2" charset="2"/>
              <a:buChar char="§"/>
              <a:defRPr/>
            </a:pPr>
            <a:r>
              <a:rPr lang="en-US" dirty="0">
                <a:solidFill>
                  <a:srgbClr val="13294B"/>
                </a:solidFill>
              </a:rPr>
              <a:t>J-1 Scholar Visa</a:t>
            </a:r>
          </a:p>
          <a:p>
            <a:pPr marL="1371600" lvl="2" indent="-457200">
              <a:spcBef>
                <a:spcPts val="1800"/>
              </a:spcBef>
              <a:buFont typeface="Wingdings" panose="05000000000000000000" pitchFamily="2" charset="2"/>
              <a:buChar char="§"/>
              <a:defRPr/>
            </a:pPr>
            <a:r>
              <a:rPr lang="en-US" dirty="0">
                <a:solidFill>
                  <a:srgbClr val="13294B"/>
                </a:solidFill>
              </a:rPr>
              <a:t>H-1 Work Visa (H-4 Dependent)</a:t>
            </a:r>
          </a:p>
          <a:p>
            <a:pPr marL="1371600" lvl="2" indent="-457200">
              <a:spcBef>
                <a:spcPts val="1800"/>
              </a:spcBef>
              <a:buFont typeface="Wingdings" panose="05000000000000000000" pitchFamily="2" charset="2"/>
              <a:buChar char="§"/>
              <a:defRPr/>
            </a:pPr>
            <a:r>
              <a:rPr lang="en-US" dirty="0">
                <a:solidFill>
                  <a:srgbClr val="13294B"/>
                </a:solidFill>
              </a:rPr>
              <a:t>B-1 Business/B-2 Tourist Visa (not allowed to study)</a:t>
            </a:r>
            <a:endParaRPr lang="en-US" dirty="0">
              <a:solidFill>
                <a:schemeClr val="tx1">
                  <a:lumMod val="65000"/>
                  <a:lumOff val="35000"/>
                </a:schemeClr>
              </a:solidFill>
            </a:endParaRPr>
          </a:p>
          <a:p>
            <a:endParaRPr lang="en-US" dirty="0"/>
          </a:p>
        </p:txBody>
      </p:sp>
      <p:sp>
        <p:nvSpPr>
          <p:cNvPr id="4" name="Text Placeholder 3">
            <a:extLst>
              <a:ext uri="{FF2B5EF4-FFF2-40B4-BE49-F238E27FC236}">
                <a16:creationId xmlns:a16="http://schemas.microsoft.com/office/drawing/2014/main" id="{0FF2980F-7D44-7D4E-F043-06517E129280}"/>
              </a:ext>
            </a:extLst>
          </p:cNvPr>
          <p:cNvSpPr>
            <a:spLocks noGrp="1"/>
          </p:cNvSpPr>
          <p:nvPr>
            <p:ph type="body" sz="quarter" idx="15"/>
          </p:nvPr>
        </p:nvSpPr>
        <p:spPr/>
        <p:txBody>
          <a:bodyPr/>
          <a:lstStyle/>
          <a:p>
            <a:r>
              <a:rPr lang="en-US" dirty="0"/>
              <a:t>Graduate College</a:t>
            </a:r>
          </a:p>
        </p:txBody>
      </p:sp>
      <p:sp>
        <p:nvSpPr>
          <p:cNvPr id="5" name="Slide Number Placeholder 4">
            <a:extLst>
              <a:ext uri="{FF2B5EF4-FFF2-40B4-BE49-F238E27FC236}">
                <a16:creationId xmlns:a16="http://schemas.microsoft.com/office/drawing/2014/main" id="{428DBE31-5A6F-23E7-51ED-88B255ABBD8E}"/>
              </a:ext>
            </a:extLst>
          </p:cNvPr>
          <p:cNvSpPr>
            <a:spLocks noGrp="1"/>
          </p:cNvSpPr>
          <p:nvPr>
            <p:ph type="sldNum" sz="quarter" idx="17"/>
          </p:nvPr>
        </p:nvSpPr>
        <p:spPr/>
        <p:txBody>
          <a:bodyPr/>
          <a:lstStyle/>
          <a:p>
            <a:fld id="{86134D44-37F0-44A1-8A08-E9432A030C07}" type="slidenum">
              <a:rPr lang="en-US" smtClean="0"/>
              <a:pPr/>
              <a:t>6</a:t>
            </a:fld>
            <a:endParaRPr lang="en-US" dirty="0"/>
          </a:p>
        </p:txBody>
      </p:sp>
    </p:spTree>
    <p:extLst>
      <p:ext uri="{BB962C8B-B14F-4D97-AF65-F5344CB8AC3E}">
        <p14:creationId xmlns:p14="http://schemas.microsoft.com/office/powerpoint/2010/main" val="3508155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59766F-3A9B-9C38-672A-7A2E3A8809BD}"/>
              </a:ext>
            </a:extLst>
          </p:cNvPr>
          <p:cNvSpPr>
            <a:spLocks noGrp="1"/>
          </p:cNvSpPr>
          <p:nvPr>
            <p:ph type="title" idx="4294967295"/>
          </p:nvPr>
        </p:nvSpPr>
        <p:spPr>
          <a:xfrm>
            <a:off x="654050" y="277813"/>
            <a:ext cx="10371138" cy="11890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mj-lt"/>
                <a:ea typeface="+mn-ea"/>
                <a:cs typeface="+mn-cs"/>
              </a:rPr>
              <a:t>Application: Residency Information</a:t>
            </a:r>
          </a:p>
        </p:txBody>
      </p:sp>
      <p:pic>
        <p:nvPicPr>
          <p:cNvPr id="8" name="Picture Placeholder 7" descr="A screenshot of Residency Information page of the Graduate College application.">
            <a:extLst>
              <a:ext uri="{FF2B5EF4-FFF2-40B4-BE49-F238E27FC236}">
                <a16:creationId xmlns:a16="http://schemas.microsoft.com/office/drawing/2014/main" id="{F2B944F6-8D40-DEBD-D27D-70EC2DC09C63}"/>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477" r="-477"/>
          <a:stretch/>
        </p:blipFill>
        <p:spPr>
          <a:xfrm>
            <a:off x="650700" y="1578560"/>
            <a:ext cx="7117173" cy="4624368"/>
          </a:xfrm>
        </p:spPr>
      </p:pic>
      <p:sp>
        <p:nvSpPr>
          <p:cNvPr id="5" name="Text Placeholder 4">
            <a:extLst>
              <a:ext uri="{FF2B5EF4-FFF2-40B4-BE49-F238E27FC236}">
                <a16:creationId xmlns:a16="http://schemas.microsoft.com/office/drawing/2014/main" id="{4E598C46-8624-CD56-053E-C8779ABD0B29}"/>
              </a:ext>
            </a:extLst>
          </p:cNvPr>
          <p:cNvSpPr>
            <a:spLocks noGrp="1"/>
          </p:cNvSpPr>
          <p:nvPr>
            <p:ph type="body" sz="quarter" idx="15"/>
          </p:nvPr>
        </p:nvSpPr>
        <p:spPr/>
        <p:txBody>
          <a:bodyPr/>
          <a:lstStyle/>
          <a:p>
            <a:r>
              <a:rPr lang="en-US" dirty="0"/>
              <a:t>Graduate College</a:t>
            </a:r>
          </a:p>
        </p:txBody>
      </p:sp>
      <p:sp>
        <p:nvSpPr>
          <p:cNvPr id="6" name="Slide Number Placeholder 5">
            <a:extLst>
              <a:ext uri="{FF2B5EF4-FFF2-40B4-BE49-F238E27FC236}">
                <a16:creationId xmlns:a16="http://schemas.microsoft.com/office/drawing/2014/main" id="{FE2BFA13-024F-F63C-2C42-7F68A2E4EF39}"/>
              </a:ext>
            </a:extLst>
          </p:cNvPr>
          <p:cNvSpPr>
            <a:spLocks noGrp="1"/>
          </p:cNvSpPr>
          <p:nvPr>
            <p:ph type="sldNum" sz="quarter" idx="23"/>
          </p:nvPr>
        </p:nvSpPr>
        <p:spPr/>
        <p:txBody>
          <a:bodyPr/>
          <a:lstStyle/>
          <a:p>
            <a:fld id="{86134D44-37F0-44A1-8A08-E9432A030C07}" type="slidenum">
              <a:rPr lang="en-US" smtClean="0"/>
              <a:pPr/>
              <a:t>7</a:t>
            </a:fld>
            <a:endParaRPr lang="en-US" dirty="0"/>
          </a:p>
        </p:txBody>
      </p:sp>
    </p:spTree>
    <p:extLst>
      <p:ext uri="{BB962C8B-B14F-4D97-AF65-F5344CB8AC3E}">
        <p14:creationId xmlns:p14="http://schemas.microsoft.com/office/powerpoint/2010/main" val="87267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CFC034-5A3E-EBC8-F708-7BAFDA9CC379}"/>
              </a:ext>
            </a:extLst>
          </p:cNvPr>
          <p:cNvSpPr>
            <a:spLocks noGrp="1"/>
          </p:cNvSpPr>
          <p:nvPr>
            <p:ph type="title" idx="4294967295"/>
          </p:nvPr>
        </p:nvSpPr>
        <p:spPr>
          <a:xfrm>
            <a:off x="654050" y="277813"/>
            <a:ext cx="10371138" cy="11890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mj-lt"/>
                <a:ea typeface="+mn-ea"/>
                <a:cs typeface="+mn-cs"/>
              </a:rPr>
              <a:t>Application: Residency Information (cont.)</a:t>
            </a:r>
          </a:p>
        </p:txBody>
      </p:sp>
      <p:pic>
        <p:nvPicPr>
          <p:cNvPr id="8" name="Picture Placeholder 7" descr="A screenshot of Residency Information page of the Graduate College application">
            <a:extLst>
              <a:ext uri="{FF2B5EF4-FFF2-40B4-BE49-F238E27FC236}">
                <a16:creationId xmlns:a16="http://schemas.microsoft.com/office/drawing/2014/main" id="{5AD30A68-BAF6-0637-A100-ADF596D9D71D}"/>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190" t="419" r="-190" b="419"/>
          <a:stretch/>
        </p:blipFill>
        <p:spPr>
          <a:xfrm>
            <a:off x="650698" y="1578560"/>
            <a:ext cx="8911591" cy="4624368"/>
          </a:xfrm>
        </p:spPr>
      </p:pic>
      <p:sp>
        <p:nvSpPr>
          <p:cNvPr id="5" name="Text Placeholder 4">
            <a:extLst>
              <a:ext uri="{FF2B5EF4-FFF2-40B4-BE49-F238E27FC236}">
                <a16:creationId xmlns:a16="http://schemas.microsoft.com/office/drawing/2014/main" id="{12B89E51-F51D-B568-B9E7-8B18D343739A}"/>
              </a:ext>
            </a:extLst>
          </p:cNvPr>
          <p:cNvSpPr>
            <a:spLocks noGrp="1"/>
          </p:cNvSpPr>
          <p:nvPr>
            <p:ph type="body" sz="quarter" idx="15"/>
          </p:nvPr>
        </p:nvSpPr>
        <p:spPr/>
        <p:txBody>
          <a:bodyPr/>
          <a:lstStyle/>
          <a:p>
            <a:r>
              <a:rPr lang="en-US" dirty="0"/>
              <a:t>Graduate College</a:t>
            </a:r>
          </a:p>
        </p:txBody>
      </p:sp>
      <p:sp>
        <p:nvSpPr>
          <p:cNvPr id="6" name="Slide Number Placeholder 5">
            <a:extLst>
              <a:ext uri="{FF2B5EF4-FFF2-40B4-BE49-F238E27FC236}">
                <a16:creationId xmlns:a16="http://schemas.microsoft.com/office/drawing/2014/main" id="{CE53643F-3D21-1F8F-8AE9-8525A3ED455E}"/>
              </a:ext>
            </a:extLst>
          </p:cNvPr>
          <p:cNvSpPr>
            <a:spLocks noGrp="1"/>
          </p:cNvSpPr>
          <p:nvPr>
            <p:ph type="sldNum" sz="quarter" idx="23"/>
          </p:nvPr>
        </p:nvSpPr>
        <p:spPr/>
        <p:txBody>
          <a:bodyPr/>
          <a:lstStyle/>
          <a:p>
            <a:fld id="{86134D44-37F0-44A1-8A08-E9432A030C07}" type="slidenum">
              <a:rPr lang="en-US" smtClean="0"/>
              <a:pPr/>
              <a:t>8</a:t>
            </a:fld>
            <a:endParaRPr lang="en-US" dirty="0"/>
          </a:p>
        </p:txBody>
      </p:sp>
    </p:spTree>
    <p:extLst>
      <p:ext uri="{BB962C8B-B14F-4D97-AF65-F5344CB8AC3E}">
        <p14:creationId xmlns:p14="http://schemas.microsoft.com/office/powerpoint/2010/main" val="203955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506F-6C27-D981-30CF-F17CCE296D16}"/>
              </a:ext>
            </a:extLst>
          </p:cNvPr>
          <p:cNvSpPr>
            <a:spLocks noGrp="1"/>
          </p:cNvSpPr>
          <p:nvPr>
            <p:ph type="title"/>
          </p:nvPr>
        </p:nvSpPr>
        <p:spPr/>
        <p:txBody>
          <a:bodyPr/>
          <a:lstStyle/>
          <a:p>
            <a:r>
              <a:rPr lang="en-US" dirty="0"/>
              <a:t>Financial Evaluations</a:t>
            </a:r>
          </a:p>
        </p:txBody>
      </p:sp>
      <p:sp>
        <p:nvSpPr>
          <p:cNvPr id="3" name="Text Placeholder 2">
            <a:extLst>
              <a:ext uri="{FF2B5EF4-FFF2-40B4-BE49-F238E27FC236}">
                <a16:creationId xmlns:a16="http://schemas.microsoft.com/office/drawing/2014/main" id="{3393DBE0-7DCC-B4CA-FE21-2D113974B764}"/>
              </a:ext>
            </a:extLst>
          </p:cNvPr>
          <p:cNvSpPr>
            <a:spLocks noGrp="1"/>
          </p:cNvSpPr>
          <p:nvPr>
            <p:ph type="body" sz="quarter" idx="15"/>
          </p:nvPr>
        </p:nvSpPr>
        <p:spPr/>
        <p:txBody>
          <a:bodyPr/>
          <a:lstStyle/>
          <a:p>
            <a:r>
              <a:rPr lang="en-US" dirty="0"/>
              <a:t>Graduate College</a:t>
            </a:r>
          </a:p>
        </p:txBody>
      </p:sp>
      <p:sp>
        <p:nvSpPr>
          <p:cNvPr id="4" name="Slide Number Placeholder 3">
            <a:extLst>
              <a:ext uri="{FF2B5EF4-FFF2-40B4-BE49-F238E27FC236}">
                <a16:creationId xmlns:a16="http://schemas.microsoft.com/office/drawing/2014/main" id="{ED1A1A83-8425-DE06-4775-685CD4CE96C2}"/>
              </a:ext>
            </a:extLst>
          </p:cNvPr>
          <p:cNvSpPr>
            <a:spLocks noGrp="1"/>
          </p:cNvSpPr>
          <p:nvPr>
            <p:ph type="sldNum" sz="quarter" idx="11"/>
          </p:nvPr>
        </p:nvSpPr>
        <p:spPr/>
        <p:txBody>
          <a:bodyPr/>
          <a:lstStyle/>
          <a:p>
            <a:fld id="{86134D44-37F0-44A1-8A08-E9432A030C07}" type="slidenum">
              <a:rPr lang="en-US" smtClean="0"/>
              <a:pPr/>
              <a:t>9</a:t>
            </a:fld>
            <a:endParaRPr lang="en-US" dirty="0"/>
          </a:p>
        </p:txBody>
      </p:sp>
    </p:spTree>
    <p:extLst>
      <p:ext uri="{BB962C8B-B14F-4D97-AF65-F5344CB8AC3E}">
        <p14:creationId xmlns:p14="http://schemas.microsoft.com/office/powerpoint/2010/main" val="905048880"/>
      </p:ext>
    </p:extLst>
  </p:cSld>
  <p:clrMapOvr>
    <a:masterClrMapping/>
  </p:clrMapOvr>
</p:sld>
</file>

<file path=ppt/theme/theme1.xml><?xml version="1.0" encoding="utf-8"?>
<a:theme xmlns:a="http://schemas.openxmlformats.org/drawingml/2006/main" name="Office Theme">
  <a:themeElements>
    <a:clrScheme name="SMB PPT ORANGE">
      <a:dk1>
        <a:srgbClr val="000000"/>
      </a:dk1>
      <a:lt1>
        <a:srgbClr val="FFFFFF"/>
      </a:lt1>
      <a:dk2>
        <a:srgbClr val="13294B"/>
      </a:dk2>
      <a:lt2>
        <a:srgbClr val="FF5F05"/>
      </a:lt2>
      <a:accent1>
        <a:srgbClr val="0071CE"/>
      </a:accent1>
      <a:accent2>
        <a:srgbClr val="FCB316"/>
      </a:accent2>
      <a:accent3>
        <a:srgbClr val="007E8E"/>
      </a:accent3>
      <a:accent4>
        <a:srgbClr val="006230"/>
      </a:accent4>
      <a:accent5>
        <a:srgbClr val="5C0E41"/>
      </a:accent5>
      <a:accent6>
        <a:srgbClr val="7D3E13"/>
      </a:accent6>
      <a:hlink>
        <a:srgbClr val="C84113"/>
      </a:hlink>
      <a:folHlink>
        <a:srgbClr val="2159A6"/>
      </a:folHlink>
    </a:clrScheme>
    <a:fontScheme name="SMB PPT">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B PowerPoint Template V4" id="{B3CBA2D6-773F-894A-97CE-392945FF435E}" vid="{C086EF9A-8907-304D-A9A1-B52FE47F1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3D60A5E19CB44D9474A6D90106D25F" ma:contentTypeVersion="16" ma:contentTypeDescription="Create a new document." ma:contentTypeScope="" ma:versionID="0cff72523c2da18d55601622100059dc">
  <xsd:schema xmlns:xsd="http://www.w3.org/2001/XMLSchema" xmlns:xs="http://www.w3.org/2001/XMLSchema" xmlns:p="http://schemas.microsoft.com/office/2006/metadata/properties" xmlns:ns2="ee772dac-cfe9-45b6-ab88-15de97864a3f" xmlns:ns3="2f10f2e6-9131-4627-9409-443169077973" targetNamespace="http://schemas.microsoft.com/office/2006/metadata/properties" ma:root="true" ma:fieldsID="681ceba34392ec28f12e2153474ea7b5" ns2:_="" ns3:_="">
    <xsd:import namespace="ee772dac-cfe9-45b6-ab88-15de97864a3f"/>
    <xsd:import namespace="2f10f2e6-9131-4627-9409-44316907797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772dac-cfe9-45b6-ab88-15de97864a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76e6ad8-52fe-412f-a0b9-03ea580b629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10f2e6-9131-4627-9409-44316907797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a713ae-a14d-4841-ba14-6670e8fb43f3}" ma:internalName="TaxCatchAll" ma:showField="CatchAllData" ma:web="2f10f2e6-9131-4627-9409-443169077973">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772dac-cfe9-45b6-ab88-15de97864a3f">
      <Terms xmlns="http://schemas.microsoft.com/office/infopath/2007/PartnerControls"/>
    </lcf76f155ced4ddcb4097134ff3c332f>
    <TaxCatchAll xmlns="2f10f2e6-9131-4627-9409-443169077973" xsi:nil="true"/>
  </documentManagement>
</p:properties>
</file>

<file path=customXml/itemProps1.xml><?xml version="1.0" encoding="utf-8"?>
<ds:datastoreItem xmlns:ds="http://schemas.openxmlformats.org/officeDocument/2006/customXml" ds:itemID="{674767A9-0B1C-4835-A537-299D392E1B30}">
  <ds:schemaRefs>
    <ds:schemaRef ds:uri="2f10f2e6-9131-4627-9409-443169077973"/>
    <ds:schemaRef ds:uri="ee772dac-cfe9-45b6-ab88-15de97864a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995C8C8-3DAF-455E-8291-6DDC905CB26E}">
  <ds:schemaRefs>
    <ds:schemaRef ds:uri="http://schemas.microsoft.com/sharepoint/v3/contenttype/forms"/>
  </ds:schemaRefs>
</ds:datastoreItem>
</file>

<file path=customXml/itemProps3.xml><?xml version="1.0" encoding="utf-8"?>
<ds:datastoreItem xmlns:ds="http://schemas.openxmlformats.org/officeDocument/2006/customXml" ds:itemID="{6527B15E-0F94-481B-8809-7933C6AB37AD}">
  <ds:schemaRefs>
    <ds:schemaRef ds:uri="http://purl.org/dc/dcmitype/"/>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2f10f2e6-9131-4627-9409-443169077973"/>
    <ds:schemaRef ds:uri="ee772dac-cfe9-45b6-ab88-15de97864a3f"/>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9493</TotalTime>
  <Words>2281</Words>
  <Application>Microsoft Office PowerPoint</Application>
  <PresentationFormat>Widescreen</PresentationFormat>
  <Paragraphs>302</Paragraphs>
  <Slides>34</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Courier New</vt:lpstr>
      <vt:lpstr>Source Sans Pro</vt:lpstr>
      <vt:lpstr>Source Sans Pro SemiBold</vt:lpstr>
      <vt:lpstr>Wingdings</vt:lpstr>
      <vt:lpstr>Office Theme</vt:lpstr>
      <vt:lpstr>SEVIS 101: SEVIS &amp; Financial Evaluations </vt:lpstr>
      <vt:lpstr>Workshop Agenda</vt:lpstr>
      <vt:lpstr>Introduction to SEVIS &amp; Visas</vt:lpstr>
      <vt:lpstr>What is SEVIS?</vt:lpstr>
      <vt:lpstr>What is an I-20? DS-2019?</vt:lpstr>
      <vt:lpstr>What is visa?</vt:lpstr>
      <vt:lpstr>Application: Residency Information</vt:lpstr>
      <vt:lpstr>Application: Residency Information (cont.)</vt:lpstr>
      <vt:lpstr>Financial Evaluations</vt:lpstr>
      <vt:lpstr>Financial Evaluation Basics</vt:lpstr>
      <vt:lpstr>Funding Documentation</vt:lpstr>
      <vt:lpstr>Funding Accounts</vt:lpstr>
      <vt:lpstr>Converting Funds</vt:lpstr>
      <vt:lpstr>Declaration &amp; Certification of Finance Form:  Page 1  </vt:lpstr>
      <vt:lpstr>Declaration &amp; Certification of Finances Form: Page 2 </vt:lpstr>
      <vt:lpstr>Declaration &amp; Certification of Finances Form: Page 3 </vt:lpstr>
      <vt:lpstr>Funding Types</vt:lpstr>
      <vt:lpstr>Departmental Funding</vt:lpstr>
      <vt:lpstr>2026 Tuition Waiver Amounts</vt:lpstr>
      <vt:lpstr>Organization Funding</vt:lpstr>
      <vt:lpstr>Personal Funding</vt:lpstr>
      <vt:lpstr>Family and Sponsor Funding</vt:lpstr>
      <vt:lpstr>Evaluation Complete</vt:lpstr>
      <vt:lpstr>SEVIS Process Incomplete Notification</vt:lpstr>
      <vt:lpstr>  Admissions Status Page</vt:lpstr>
      <vt:lpstr>SEVIS Process Complete Notifications</vt:lpstr>
      <vt:lpstr>Admissions Status Page</vt:lpstr>
      <vt:lpstr>Sample I-20</vt:lpstr>
      <vt:lpstr>Initial Student Next Steps</vt:lpstr>
      <vt:lpstr>Late Arrivals</vt:lpstr>
      <vt:lpstr>FAQs</vt:lpstr>
      <vt:lpstr>Admissions Resources Toolkit</vt:lpstr>
      <vt:lpstr>Thank you</vt:lpstr>
      <vt:lpstr>Upcoming Workshops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SEVIS 101</dc:title>
  <dc:creator>Lin, Bryan</dc:creator>
  <cp:lastModifiedBy>Arvola, Mikael Henrik</cp:lastModifiedBy>
  <cp:revision>24</cp:revision>
  <dcterms:created xsi:type="dcterms:W3CDTF">2022-06-14T14:37:32Z</dcterms:created>
  <dcterms:modified xsi:type="dcterms:W3CDTF">2026-01-07T15:05:16Z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0x010100393D60A5E19CB44D9474A6D90106D25F</vt:lpwstr>
  </property>
  <property fmtid="{D5CDD505-2E9C-101B-9397-08002B2CF9AE}" pid="3" name="MediaServiceImageTags">
    <vt:lpwstr/>
  </property>
</Properties>
</file>